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9" r:id="rId1"/>
  </p:sldMasterIdLst>
  <p:notesMasterIdLst>
    <p:notesMasterId r:id="rId25"/>
  </p:notesMasterIdLst>
  <p:handoutMasterIdLst>
    <p:handoutMasterId r:id="rId26"/>
  </p:handoutMasterIdLst>
  <p:sldIdLst>
    <p:sldId id="330" r:id="rId2"/>
    <p:sldId id="329" r:id="rId3"/>
    <p:sldId id="322" r:id="rId4"/>
    <p:sldId id="326" r:id="rId5"/>
    <p:sldId id="331" r:id="rId6"/>
    <p:sldId id="287" r:id="rId7"/>
    <p:sldId id="288" r:id="rId8"/>
    <p:sldId id="289" r:id="rId9"/>
    <p:sldId id="290" r:id="rId10"/>
    <p:sldId id="324" r:id="rId11"/>
    <p:sldId id="291" r:id="rId12"/>
    <p:sldId id="339" r:id="rId13"/>
    <p:sldId id="334" r:id="rId14"/>
    <p:sldId id="335" r:id="rId15"/>
    <p:sldId id="336" r:id="rId16"/>
    <p:sldId id="337" r:id="rId17"/>
    <p:sldId id="325" r:id="rId18"/>
    <p:sldId id="283" r:id="rId19"/>
    <p:sldId id="338" r:id="rId20"/>
    <p:sldId id="280" r:id="rId21"/>
    <p:sldId id="284" r:id="rId22"/>
    <p:sldId id="281" r:id="rId23"/>
    <p:sldId id="285" r:id="rId24"/>
  </p:sldIdLst>
  <p:sldSz cx="19043650" cy="8099425"/>
  <p:notesSz cx="6858000" cy="9144000"/>
  <p:embeddedFontLst>
    <p:embeddedFont>
      <p:font typeface="Deutsche Bank Text" panose="020B0503020202030204" pitchFamily="34" charset="0"/>
      <p:regular r:id="rId27"/>
      <p:italic r:id="rId28"/>
    </p:embeddedFont>
    <p:embeddedFont>
      <p:font typeface="DeutscheBank" panose="020B0503020202030204" pitchFamily="34" charset="0"/>
      <p:regular r:id="rId29"/>
      <p:bold r:id="rId30"/>
      <p:italic r:id="rId31"/>
      <p:boldItalic r:id="rId32"/>
    </p:embeddedFont>
    <p:embeddedFont>
      <p:font typeface="DeutscheBank Medium" panose="020B0603020202030204" pitchFamily="34" charset="0"/>
      <p:regular r:id="rId33"/>
      <p:italic r:id="rId34"/>
    </p:embeddedFont>
  </p:embeddedFontLst>
  <p:defaultTextStyle>
    <a:defPPr>
      <a:defRPr lang="de-DE"/>
    </a:defPPr>
    <a:lvl1pPr marL="0" algn="l" defTabSz="1188253" rtl="0" eaLnBrk="1" latinLnBrk="0" hangingPunct="1">
      <a:defRPr sz="2339" kern="1200">
        <a:solidFill>
          <a:schemeClr val="tx1"/>
        </a:solidFill>
        <a:latin typeface="+mn-lt"/>
        <a:ea typeface="+mn-ea"/>
        <a:cs typeface="+mn-cs"/>
      </a:defRPr>
    </a:lvl1pPr>
    <a:lvl2pPr marL="594125" algn="l" defTabSz="1188253" rtl="0" eaLnBrk="1" latinLnBrk="0" hangingPunct="1">
      <a:defRPr sz="2339" kern="1200">
        <a:solidFill>
          <a:schemeClr val="tx1"/>
        </a:solidFill>
        <a:latin typeface="+mn-lt"/>
        <a:ea typeface="+mn-ea"/>
        <a:cs typeface="+mn-cs"/>
      </a:defRPr>
    </a:lvl2pPr>
    <a:lvl3pPr marL="1188253" algn="l" defTabSz="1188253" rtl="0" eaLnBrk="1" latinLnBrk="0" hangingPunct="1">
      <a:defRPr sz="2339" kern="1200">
        <a:solidFill>
          <a:schemeClr val="tx1"/>
        </a:solidFill>
        <a:latin typeface="+mn-lt"/>
        <a:ea typeface="+mn-ea"/>
        <a:cs typeface="+mn-cs"/>
      </a:defRPr>
    </a:lvl3pPr>
    <a:lvl4pPr marL="1782378" algn="l" defTabSz="1188253" rtl="0" eaLnBrk="1" latinLnBrk="0" hangingPunct="1">
      <a:defRPr sz="2339" kern="1200">
        <a:solidFill>
          <a:schemeClr val="tx1"/>
        </a:solidFill>
        <a:latin typeface="+mn-lt"/>
        <a:ea typeface="+mn-ea"/>
        <a:cs typeface="+mn-cs"/>
      </a:defRPr>
    </a:lvl4pPr>
    <a:lvl5pPr marL="2376500" algn="l" defTabSz="1188253" rtl="0" eaLnBrk="1" latinLnBrk="0" hangingPunct="1">
      <a:defRPr sz="2339" kern="1200">
        <a:solidFill>
          <a:schemeClr val="tx1"/>
        </a:solidFill>
        <a:latin typeface="+mn-lt"/>
        <a:ea typeface="+mn-ea"/>
        <a:cs typeface="+mn-cs"/>
      </a:defRPr>
    </a:lvl5pPr>
    <a:lvl6pPr marL="2970628" algn="l" defTabSz="1188253" rtl="0" eaLnBrk="1" latinLnBrk="0" hangingPunct="1">
      <a:defRPr sz="2339" kern="1200">
        <a:solidFill>
          <a:schemeClr val="tx1"/>
        </a:solidFill>
        <a:latin typeface="+mn-lt"/>
        <a:ea typeface="+mn-ea"/>
        <a:cs typeface="+mn-cs"/>
      </a:defRPr>
    </a:lvl6pPr>
    <a:lvl7pPr marL="3564753" algn="l" defTabSz="1188253" rtl="0" eaLnBrk="1" latinLnBrk="0" hangingPunct="1">
      <a:defRPr sz="2339" kern="1200">
        <a:solidFill>
          <a:schemeClr val="tx1"/>
        </a:solidFill>
        <a:latin typeface="+mn-lt"/>
        <a:ea typeface="+mn-ea"/>
        <a:cs typeface="+mn-cs"/>
      </a:defRPr>
    </a:lvl7pPr>
    <a:lvl8pPr marL="4158881" algn="l" defTabSz="1188253" rtl="0" eaLnBrk="1" latinLnBrk="0" hangingPunct="1">
      <a:defRPr sz="2339" kern="1200">
        <a:solidFill>
          <a:schemeClr val="tx1"/>
        </a:solidFill>
        <a:latin typeface="+mn-lt"/>
        <a:ea typeface="+mn-ea"/>
        <a:cs typeface="+mn-cs"/>
      </a:defRPr>
    </a:lvl8pPr>
    <a:lvl9pPr marL="4753006" algn="l" defTabSz="1188253" rtl="0" eaLnBrk="1" latinLnBrk="0" hangingPunct="1">
      <a:defRPr sz="2339"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78CA9BC5-F0FE-415E-8CB0-FE456B93A00C}">
          <p14:sldIdLst>
            <p14:sldId id="330"/>
            <p14:sldId id="329"/>
          </p14:sldIdLst>
        </p14:section>
        <p14:section name="banner with handwritten claim" id="{13CE9B5C-7DEB-406C-9B8F-8EC064C5EA99}">
          <p14:sldIdLst>
            <p14:sldId id="322"/>
            <p14:sldId id="326"/>
            <p14:sldId id="331"/>
            <p14:sldId id="287"/>
            <p14:sldId id="288"/>
            <p14:sldId id="289"/>
            <p14:sldId id="290"/>
          </p14:sldIdLst>
        </p14:section>
        <p14:section name="banner with typeface claim" id="{E546187A-8E3F-4BDB-83EE-F61758A8B3B7}">
          <p14:sldIdLst>
            <p14:sldId id="324"/>
            <p14:sldId id="291"/>
            <p14:sldId id="339"/>
            <p14:sldId id="334"/>
            <p14:sldId id="335"/>
            <p14:sldId id="336"/>
            <p14:sldId id="337"/>
          </p14:sldIdLst>
        </p14:section>
        <p14:section name="banner without claim" id="{4E9BDABE-605B-4F83-9DB7-A6CD6179760C}">
          <p14:sldIdLst>
            <p14:sldId id="325"/>
            <p14:sldId id="283"/>
            <p14:sldId id="338"/>
            <p14:sldId id="280"/>
            <p14:sldId id="284"/>
            <p14:sldId id="281"/>
            <p14:sldId id="28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00D0"/>
    <a:srgbClr val="E600E6"/>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244" autoAdjust="0"/>
    <p:restoredTop sz="97812" autoAdjust="0"/>
  </p:normalViewPr>
  <p:slideViewPr>
    <p:cSldViewPr snapToGrid="0" showGuides="1">
      <p:cViewPr varScale="1">
        <p:scale>
          <a:sx n="79" d="100"/>
          <a:sy n="79" d="100"/>
        </p:scale>
        <p:origin x="296" y="76"/>
      </p:cViewPr>
      <p:guideLst/>
    </p:cSldViewPr>
  </p:slideViewPr>
  <p:outlineViewPr>
    <p:cViewPr>
      <p:scale>
        <a:sx n="33" d="100"/>
        <a:sy n="33" d="100"/>
      </p:scale>
      <p:origin x="0" y="-51864"/>
    </p:cViewPr>
  </p:outlin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113" d="100"/>
          <a:sy n="113" d="100"/>
        </p:scale>
        <p:origin x="5513" y="55"/>
      </p:cViewPr>
      <p:guideLst/>
    </p:cSldViewPr>
  </p:notesViewPr>
  <p:gridSpacing cx="90012" cy="90012"/>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7.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BBDC436-C9C4-6AE1-E98F-F6BAB39B887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D08080A0-1234-C011-CC13-4F14DB740AB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12240DC-B67F-45EF-B21E-CEEEA74D0880}" type="datetimeFigureOut">
              <a:rPr lang="en-GB" smtClean="0"/>
              <a:t>07/07/2025</a:t>
            </a:fld>
            <a:endParaRPr lang="en-GB"/>
          </a:p>
        </p:txBody>
      </p:sp>
      <p:sp>
        <p:nvSpPr>
          <p:cNvPr id="4" name="Footer Placeholder 3">
            <a:extLst>
              <a:ext uri="{FF2B5EF4-FFF2-40B4-BE49-F238E27FC236}">
                <a16:creationId xmlns:a16="http://schemas.microsoft.com/office/drawing/2014/main" id="{BA4B8141-64D9-33EC-69FA-A66A6CA8EBA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076300B1-31AF-73D3-0614-7D1B989CC55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4866EB8-77B0-4CA3-95B1-441A0786D74D}" type="slidenum">
              <a:rPr lang="en-GB" smtClean="0"/>
              <a:t>‹Nr.›</a:t>
            </a:fld>
            <a:endParaRPr lang="en-GB"/>
          </a:p>
        </p:txBody>
      </p:sp>
    </p:spTree>
    <p:extLst>
      <p:ext uri="{BB962C8B-B14F-4D97-AF65-F5344CB8AC3E}">
        <p14:creationId xmlns:p14="http://schemas.microsoft.com/office/powerpoint/2010/main" val="2875864715"/>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DeutscheBank" panose="020B0503020202030204" pitchFamily="34" charset="0"/>
              </a:defRPr>
            </a:lvl1pPr>
          </a:lstStyle>
          <a:p>
            <a:endParaRPr lang="de-DE" dirty="0"/>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DeutscheBank" panose="020B0503020202030204" pitchFamily="34" charset="0"/>
              </a:defRPr>
            </a:lvl1pPr>
          </a:lstStyle>
          <a:p>
            <a:fld id="{7FF89CBA-2DDB-465E-9E73-A7E716EBA98A}" type="datetimeFigureOut">
              <a:rPr lang="de-DE" smtClean="0"/>
              <a:pPr/>
              <a:t>07.07.2025</a:t>
            </a:fld>
            <a:endParaRPr lang="de-DE" dirty="0"/>
          </a:p>
        </p:txBody>
      </p:sp>
      <p:sp>
        <p:nvSpPr>
          <p:cNvPr id="4" name="Folienbildplatzhalter 3"/>
          <p:cNvSpPr>
            <a:spLocks noGrp="1" noRot="1" noChangeAspect="1"/>
          </p:cNvSpPr>
          <p:nvPr>
            <p:ph type="sldImg" idx="2"/>
          </p:nvPr>
        </p:nvSpPr>
        <p:spPr>
          <a:xfrm>
            <a:off x="-198438" y="1143000"/>
            <a:ext cx="7254876" cy="3086100"/>
          </a:xfrm>
          <a:prstGeom prst="rect">
            <a:avLst/>
          </a:prstGeom>
          <a:noFill/>
          <a:ln w="12700">
            <a:solidFill>
              <a:prstClr val="black"/>
            </a:solidFill>
          </a:ln>
        </p:spPr>
        <p:txBody>
          <a:bodyPr vert="horz" lIns="91440" tIns="45720" rIns="91440" bIns="45720" rtlCol="0" anchor="ctr"/>
          <a:lstStyle/>
          <a:p>
            <a:endParaRPr lang="de-DE" dirty="0"/>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DeutscheBank" panose="020B0503020202030204" pitchFamily="34" charset="0"/>
              </a:defRPr>
            </a:lvl1pPr>
          </a:lstStyle>
          <a:p>
            <a:endParaRPr lang="de-DE" dirty="0"/>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DeutscheBank" panose="020B0503020202030204" pitchFamily="34" charset="0"/>
              </a:defRPr>
            </a:lvl1pPr>
          </a:lstStyle>
          <a:p>
            <a:fld id="{2BBFF2CA-3CF2-45E0-8F93-E0584FDB47C7}" type="slidenum">
              <a:rPr lang="de-DE" smtClean="0"/>
              <a:pPr/>
              <a:t>‹Nr.›</a:t>
            </a:fld>
            <a:endParaRPr lang="de-DE" dirty="0"/>
          </a:p>
        </p:txBody>
      </p:sp>
    </p:spTree>
    <p:extLst>
      <p:ext uri="{BB962C8B-B14F-4D97-AF65-F5344CB8AC3E}">
        <p14:creationId xmlns:p14="http://schemas.microsoft.com/office/powerpoint/2010/main" val="4051328505"/>
      </p:ext>
    </p:extLst>
  </p:cSld>
  <p:clrMap bg1="lt1" tx1="dk1" bg2="lt2" tx2="dk2" accent1="accent1" accent2="accent2" accent3="accent3" accent4="accent4" accent5="accent5" accent6="accent6" hlink="hlink" folHlink="folHlink"/>
  <p:notesStyle>
    <a:lvl1pPr marL="0" algn="l" defTabSz="1188253" rtl="0" eaLnBrk="1" latinLnBrk="0" hangingPunct="1">
      <a:defRPr sz="1561" kern="1200">
        <a:solidFill>
          <a:schemeClr val="tx1"/>
        </a:solidFill>
        <a:latin typeface="DeutscheBank" panose="020B0503020202030204" pitchFamily="34" charset="0"/>
        <a:ea typeface="+mn-ea"/>
        <a:cs typeface="+mn-cs"/>
      </a:defRPr>
    </a:lvl1pPr>
    <a:lvl2pPr marL="594125" algn="l" defTabSz="1188253" rtl="0" eaLnBrk="1" latinLnBrk="0" hangingPunct="1">
      <a:defRPr sz="1561" kern="1200">
        <a:solidFill>
          <a:schemeClr val="tx1"/>
        </a:solidFill>
        <a:latin typeface="DeutscheBank" panose="020B0503020202030204" pitchFamily="34" charset="0"/>
        <a:ea typeface="+mn-ea"/>
        <a:cs typeface="+mn-cs"/>
      </a:defRPr>
    </a:lvl2pPr>
    <a:lvl3pPr marL="1188253" algn="l" defTabSz="1188253" rtl="0" eaLnBrk="1" latinLnBrk="0" hangingPunct="1">
      <a:defRPr sz="1561" kern="1200">
        <a:solidFill>
          <a:schemeClr val="tx1"/>
        </a:solidFill>
        <a:latin typeface="DeutscheBank" panose="020B0503020202030204" pitchFamily="34" charset="0"/>
        <a:ea typeface="+mn-ea"/>
        <a:cs typeface="+mn-cs"/>
      </a:defRPr>
    </a:lvl3pPr>
    <a:lvl4pPr marL="1782378" algn="l" defTabSz="1188253" rtl="0" eaLnBrk="1" latinLnBrk="0" hangingPunct="1">
      <a:defRPr sz="1561" kern="1200">
        <a:solidFill>
          <a:schemeClr val="tx1"/>
        </a:solidFill>
        <a:latin typeface="DeutscheBank" panose="020B0503020202030204" pitchFamily="34" charset="0"/>
        <a:ea typeface="+mn-ea"/>
        <a:cs typeface="+mn-cs"/>
      </a:defRPr>
    </a:lvl4pPr>
    <a:lvl5pPr marL="2376500" algn="l" defTabSz="1188253" rtl="0" eaLnBrk="1" latinLnBrk="0" hangingPunct="1">
      <a:defRPr sz="1561" kern="1200">
        <a:solidFill>
          <a:schemeClr val="tx1"/>
        </a:solidFill>
        <a:latin typeface="DeutscheBank" panose="020B0503020202030204" pitchFamily="34" charset="0"/>
        <a:ea typeface="+mn-ea"/>
        <a:cs typeface="+mn-cs"/>
      </a:defRPr>
    </a:lvl5pPr>
    <a:lvl6pPr marL="2970628" algn="l" defTabSz="1188253" rtl="0" eaLnBrk="1" latinLnBrk="0" hangingPunct="1">
      <a:defRPr sz="1561" kern="1200">
        <a:solidFill>
          <a:schemeClr val="tx1"/>
        </a:solidFill>
        <a:latin typeface="+mn-lt"/>
        <a:ea typeface="+mn-ea"/>
        <a:cs typeface="+mn-cs"/>
      </a:defRPr>
    </a:lvl6pPr>
    <a:lvl7pPr marL="3564753" algn="l" defTabSz="1188253" rtl="0" eaLnBrk="1" latinLnBrk="0" hangingPunct="1">
      <a:defRPr sz="1561" kern="1200">
        <a:solidFill>
          <a:schemeClr val="tx1"/>
        </a:solidFill>
        <a:latin typeface="+mn-lt"/>
        <a:ea typeface="+mn-ea"/>
        <a:cs typeface="+mn-cs"/>
      </a:defRPr>
    </a:lvl7pPr>
    <a:lvl8pPr marL="4158881" algn="l" defTabSz="1188253" rtl="0" eaLnBrk="1" latinLnBrk="0" hangingPunct="1">
      <a:defRPr sz="1561" kern="1200">
        <a:solidFill>
          <a:schemeClr val="tx1"/>
        </a:solidFill>
        <a:latin typeface="+mn-lt"/>
        <a:ea typeface="+mn-ea"/>
        <a:cs typeface="+mn-cs"/>
      </a:defRPr>
    </a:lvl8pPr>
    <a:lvl9pPr marL="4753006" algn="l" defTabSz="1188253" rtl="0" eaLnBrk="1" latinLnBrk="0" hangingPunct="1">
      <a:defRPr sz="1561"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4</a:t>
            </a:fld>
            <a:endParaRPr lang="de-DE" dirty="0"/>
          </a:p>
        </p:txBody>
      </p:sp>
    </p:spTree>
    <p:extLst>
      <p:ext uri="{BB962C8B-B14F-4D97-AF65-F5344CB8AC3E}">
        <p14:creationId xmlns:p14="http://schemas.microsoft.com/office/powerpoint/2010/main" val="35752455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8612B-CC16-C530-E0E5-2BF21DB3FE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F69E4F-5E93-84F1-A65C-052166024B00}"/>
              </a:ext>
            </a:extLst>
          </p:cNvPr>
          <p:cNvSpPr>
            <a:spLocks noGrp="1" noRot="1" noChangeAspect="1"/>
          </p:cNvSpPr>
          <p:nvPr>
            <p:ph type="sldImg"/>
          </p:nvPr>
        </p:nvSpPr>
        <p:spPr>
          <a:xfrm>
            <a:off x="-198438" y="1143000"/>
            <a:ext cx="7254876" cy="3086100"/>
          </a:xfrm>
        </p:spPr>
      </p:sp>
      <p:sp>
        <p:nvSpPr>
          <p:cNvPr id="3" name="Notes Placeholder 2">
            <a:extLst>
              <a:ext uri="{FF2B5EF4-FFF2-40B4-BE49-F238E27FC236}">
                <a16:creationId xmlns:a16="http://schemas.microsoft.com/office/drawing/2014/main" id="{43C91301-93EA-EEA6-C84B-80672E84D53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9A2C85F-09B0-B329-1CBB-0277DE178AA5}"/>
              </a:ext>
            </a:extLst>
          </p:cNvPr>
          <p:cNvSpPr>
            <a:spLocks noGrp="1"/>
          </p:cNvSpPr>
          <p:nvPr>
            <p:ph type="sldNum" sz="quarter" idx="5"/>
          </p:nvPr>
        </p:nvSpPr>
        <p:spPr/>
        <p:txBody>
          <a:bodyPr/>
          <a:lstStyle/>
          <a:p>
            <a:fld id="{2BBFF2CA-3CF2-45E0-8F93-E0584FDB47C7}" type="slidenum">
              <a:rPr lang="de-DE" smtClean="0"/>
              <a:pPr/>
              <a:t>5</a:t>
            </a:fld>
            <a:endParaRPr lang="de-DE" dirty="0"/>
          </a:p>
        </p:txBody>
      </p:sp>
    </p:spTree>
    <p:extLst>
      <p:ext uri="{BB962C8B-B14F-4D97-AF65-F5344CB8AC3E}">
        <p14:creationId xmlns:p14="http://schemas.microsoft.com/office/powerpoint/2010/main" val="24527553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BFF2CA-3CF2-45E0-8F93-E0584FDB47C7}" type="slidenum">
              <a:rPr lang="de-DE" smtClean="0"/>
              <a:pPr/>
              <a:t>6</a:t>
            </a:fld>
            <a:endParaRPr lang="de-DE" dirty="0"/>
          </a:p>
        </p:txBody>
      </p:sp>
    </p:spTree>
    <p:extLst>
      <p:ext uri="{BB962C8B-B14F-4D97-AF65-F5344CB8AC3E}">
        <p14:creationId xmlns:p14="http://schemas.microsoft.com/office/powerpoint/2010/main" val="23593969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7</a:t>
            </a:fld>
            <a:endParaRPr lang="de-DE" dirty="0"/>
          </a:p>
        </p:txBody>
      </p:sp>
    </p:spTree>
    <p:extLst>
      <p:ext uri="{BB962C8B-B14F-4D97-AF65-F5344CB8AC3E}">
        <p14:creationId xmlns:p14="http://schemas.microsoft.com/office/powerpoint/2010/main" val="37266186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8</a:t>
            </a:fld>
            <a:endParaRPr lang="de-DE" dirty="0"/>
          </a:p>
        </p:txBody>
      </p:sp>
    </p:spTree>
    <p:extLst>
      <p:ext uri="{BB962C8B-B14F-4D97-AF65-F5344CB8AC3E}">
        <p14:creationId xmlns:p14="http://schemas.microsoft.com/office/powerpoint/2010/main" val="499037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9</a:t>
            </a:fld>
            <a:endParaRPr lang="de-DE" dirty="0"/>
          </a:p>
        </p:txBody>
      </p:sp>
    </p:spTree>
    <p:extLst>
      <p:ext uri="{BB962C8B-B14F-4D97-AF65-F5344CB8AC3E}">
        <p14:creationId xmlns:p14="http://schemas.microsoft.com/office/powerpoint/2010/main" val="971046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231F8-8B33-8467-48BB-8556395C1B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41CEA5-1FD7-2692-BD06-D0167D78CD87}"/>
              </a:ext>
            </a:extLst>
          </p:cNvPr>
          <p:cNvSpPr>
            <a:spLocks noGrp="1" noRot="1" noChangeAspect="1"/>
          </p:cNvSpPr>
          <p:nvPr>
            <p:ph type="sldImg"/>
          </p:nvPr>
        </p:nvSpPr>
        <p:spPr>
          <a:xfrm>
            <a:off x="-198438" y="1143000"/>
            <a:ext cx="7254876" cy="3086100"/>
          </a:xfrm>
        </p:spPr>
      </p:sp>
      <p:sp>
        <p:nvSpPr>
          <p:cNvPr id="3" name="Notes Placeholder 2">
            <a:extLst>
              <a:ext uri="{FF2B5EF4-FFF2-40B4-BE49-F238E27FC236}">
                <a16:creationId xmlns:a16="http://schemas.microsoft.com/office/drawing/2014/main" id="{45D91F3F-5D47-671F-57D4-D295BB18F53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67C0AF8-5E5C-4584-47FB-163FB903B30D}"/>
              </a:ext>
            </a:extLst>
          </p:cNvPr>
          <p:cNvSpPr>
            <a:spLocks noGrp="1"/>
          </p:cNvSpPr>
          <p:nvPr>
            <p:ph type="sldNum" sz="quarter" idx="5"/>
          </p:nvPr>
        </p:nvSpPr>
        <p:spPr/>
        <p:txBody>
          <a:bodyPr/>
          <a:lstStyle/>
          <a:p>
            <a:fld id="{2BBFF2CA-3CF2-45E0-8F93-E0584FDB47C7}" type="slidenum">
              <a:rPr lang="de-DE" smtClean="0"/>
              <a:pPr/>
              <a:t>11</a:t>
            </a:fld>
            <a:endParaRPr lang="de-DE" dirty="0"/>
          </a:p>
        </p:txBody>
      </p:sp>
    </p:spTree>
    <p:extLst>
      <p:ext uri="{BB962C8B-B14F-4D97-AF65-F5344CB8AC3E}">
        <p14:creationId xmlns:p14="http://schemas.microsoft.com/office/powerpoint/2010/main" val="2206449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2231F8-8B33-8467-48BB-8556395C1B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41CEA5-1FD7-2692-BD06-D0167D78CD87}"/>
              </a:ext>
            </a:extLst>
          </p:cNvPr>
          <p:cNvSpPr>
            <a:spLocks noGrp="1" noRot="1" noChangeAspect="1"/>
          </p:cNvSpPr>
          <p:nvPr>
            <p:ph type="sldImg"/>
          </p:nvPr>
        </p:nvSpPr>
        <p:spPr>
          <a:xfrm>
            <a:off x="-198438" y="1143000"/>
            <a:ext cx="7254876" cy="3086100"/>
          </a:xfrm>
        </p:spPr>
      </p:sp>
      <p:sp>
        <p:nvSpPr>
          <p:cNvPr id="3" name="Notes Placeholder 2">
            <a:extLst>
              <a:ext uri="{FF2B5EF4-FFF2-40B4-BE49-F238E27FC236}">
                <a16:creationId xmlns:a16="http://schemas.microsoft.com/office/drawing/2014/main" id="{45D91F3F-5D47-671F-57D4-D295BB18F53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67C0AF8-5E5C-4584-47FB-163FB903B30D}"/>
              </a:ext>
            </a:extLst>
          </p:cNvPr>
          <p:cNvSpPr>
            <a:spLocks noGrp="1"/>
          </p:cNvSpPr>
          <p:nvPr>
            <p:ph type="sldNum" sz="quarter" idx="5"/>
          </p:nvPr>
        </p:nvSpPr>
        <p:spPr/>
        <p:txBody>
          <a:bodyPr/>
          <a:lstStyle/>
          <a:p>
            <a:fld id="{2BBFF2CA-3CF2-45E0-8F93-E0584FDB47C7}" type="slidenum">
              <a:rPr lang="de-DE" smtClean="0"/>
              <a:pPr/>
              <a:t>12</a:t>
            </a:fld>
            <a:endParaRPr lang="de-DE" dirty="0"/>
          </a:p>
        </p:txBody>
      </p:sp>
    </p:spTree>
    <p:extLst>
      <p:ext uri="{BB962C8B-B14F-4D97-AF65-F5344CB8AC3E}">
        <p14:creationId xmlns:p14="http://schemas.microsoft.com/office/powerpoint/2010/main" val="26881331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BFF2CA-3CF2-45E0-8F93-E0584FDB47C7}" type="slidenum">
              <a:rPr lang="de-DE" smtClean="0"/>
              <a:pPr/>
              <a:t>13</a:t>
            </a:fld>
            <a:endParaRPr lang="de-DE" dirty="0"/>
          </a:p>
        </p:txBody>
      </p:sp>
    </p:spTree>
    <p:extLst>
      <p:ext uri="{BB962C8B-B14F-4D97-AF65-F5344CB8AC3E}">
        <p14:creationId xmlns:p14="http://schemas.microsoft.com/office/powerpoint/2010/main" val="31571970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14</a:t>
            </a:fld>
            <a:endParaRPr lang="de-DE" dirty="0"/>
          </a:p>
        </p:txBody>
      </p:sp>
    </p:spTree>
    <p:extLst>
      <p:ext uri="{BB962C8B-B14F-4D97-AF65-F5344CB8AC3E}">
        <p14:creationId xmlns:p14="http://schemas.microsoft.com/office/powerpoint/2010/main" val="13761828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15</a:t>
            </a:fld>
            <a:endParaRPr lang="de-DE" dirty="0"/>
          </a:p>
        </p:txBody>
      </p:sp>
    </p:spTree>
    <p:extLst>
      <p:ext uri="{BB962C8B-B14F-4D97-AF65-F5344CB8AC3E}">
        <p14:creationId xmlns:p14="http://schemas.microsoft.com/office/powerpoint/2010/main" val="3527617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16</a:t>
            </a:fld>
            <a:endParaRPr lang="de-DE" dirty="0"/>
          </a:p>
        </p:txBody>
      </p:sp>
    </p:spTree>
    <p:extLst>
      <p:ext uri="{BB962C8B-B14F-4D97-AF65-F5344CB8AC3E}">
        <p14:creationId xmlns:p14="http://schemas.microsoft.com/office/powerpoint/2010/main" val="19504856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18</a:t>
            </a:fld>
            <a:endParaRPr lang="de-DE" dirty="0"/>
          </a:p>
        </p:txBody>
      </p:sp>
    </p:spTree>
    <p:extLst>
      <p:ext uri="{BB962C8B-B14F-4D97-AF65-F5344CB8AC3E}">
        <p14:creationId xmlns:p14="http://schemas.microsoft.com/office/powerpoint/2010/main" val="41115293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E41F6-7A66-554A-35E7-61EDE35B51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2B4A0C-D6DD-3902-B9D6-1543E3012D7E}"/>
              </a:ext>
            </a:extLst>
          </p:cNvPr>
          <p:cNvSpPr>
            <a:spLocks noGrp="1" noRot="1" noChangeAspect="1"/>
          </p:cNvSpPr>
          <p:nvPr>
            <p:ph type="sldImg"/>
          </p:nvPr>
        </p:nvSpPr>
        <p:spPr>
          <a:xfrm>
            <a:off x="-198438" y="1143000"/>
            <a:ext cx="7254876" cy="3086100"/>
          </a:xfrm>
        </p:spPr>
      </p:sp>
      <p:sp>
        <p:nvSpPr>
          <p:cNvPr id="3" name="Notes Placeholder 2">
            <a:extLst>
              <a:ext uri="{FF2B5EF4-FFF2-40B4-BE49-F238E27FC236}">
                <a16:creationId xmlns:a16="http://schemas.microsoft.com/office/drawing/2014/main" id="{91BAC10A-0C12-5CD6-7D3E-248CF77A849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0A73C3A-7C0F-9024-BB3A-2D9F9991B5A4}"/>
              </a:ext>
            </a:extLst>
          </p:cNvPr>
          <p:cNvSpPr>
            <a:spLocks noGrp="1"/>
          </p:cNvSpPr>
          <p:nvPr>
            <p:ph type="sldNum" sz="quarter" idx="5"/>
          </p:nvPr>
        </p:nvSpPr>
        <p:spPr/>
        <p:txBody>
          <a:bodyPr/>
          <a:lstStyle/>
          <a:p>
            <a:fld id="{2BBFF2CA-3CF2-45E0-8F93-E0584FDB47C7}" type="slidenum">
              <a:rPr lang="de-DE" smtClean="0"/>
              <a:pPr/>
              <a:t>19</a:t>
            </a:fld>
            <a:endParaRPr lang="de-DE" dirty="0"/>
          </a:p>
        </p:txBody>
      </p:sp>
    </p:spTree>
    <p:extLst>
      <p:ext uri="{BB962C8B-B14F-4D97-AF65-F5344CB8AC3E}">
        <p14:creationId xmlns:p14="http://schemas.microsoft.com/office/powerpoint/2010/main" val="3723215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BBFF2CA-3CF2-45E0-8F93-E0584FDB47C7}" type="slidenum">
              <a:rPr lang="de-DE" smtClean="0"/>
              <a:pPr/>
              <a:t>20</a:t>
            </a:fld>
            <a:endParaRPr lang="de-DE" dirty="0"/>
          </a:p>
        </p:txBody>
      </p:sp>
    </p:spTree>
    <p:extLst>
      <p:ext uri="{BB962C8B-B14F-4D97-AF65-F5344CB8AC3E}">
        <p14:creationId xmlns:p14="http://schemas.microsoft.com/office/powerpoint/2010/main" val="32751936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21</a:t>
            </a:fld>
            <a:endParaRPr lang="de-DE" dirty="0"/>
          </a:p>
        </p:txBody>
      </p:sp>
    </p:spTree>
    <p:extLst>
      <p:ext uri="{BB962C8B-B14F-4D97-AF65-F5344CB8AC3E}">
        <p14:creationId xmlns:p14="http://schemas.microsoft.com/office/powerpoint/2010/main" val="32880610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22</a:t>
            </a:fld>
            <a:endParaRPr lang="de-DE" dirty="0"/>
          </a:p>
        </p:txBody>
      </p:sp>
    </p:spTree>
    <p:extLst>
      <p:ext uri="{BB962C8B-B14F-4D97-AF65-F5344CB8AC3E}">
        <p14:creationId xmlns:p14="http://schemas.microsoft.com/office/powerpoint/2010/main" val="30804391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8438" y="1143000"/>
            <a:ext cx="7254876" cy="308610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BBFF2CA-3CF2-45E0-8F93-E0584FDB47C7}" type="slidenum">
              <a:rPr lang="de-DE" smtClean="0"/>
              <a:pPr/>
              <a:t>23</a:t>
            </a:fld>
            <a:endParaRPr lang="de-DE" dirty="0"/>
          </a:p>
        </p:txBody>
      </p:sp>
    </p:spTree>
    <p:extLst>
      <p:ext uri="{BB962C8B-B14F-4D97-AF65-F5344CB8AC3E}">
        <p14:creationId xmlns:p14="http://schemas.microsoft.com/office/powerpoint/2010/main" val="3529285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emplat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1910643"/>
      </p:ext>
    </p:extLst>
  </p:cSld>
  <p:clrMapOvr>
    <a:masterClrMapping/>
  </p:clrMapOvr>
  <p:transition>
    <p:wipe dir="r"/>
  </p:transition>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6054466"/>
      </p:ext>
    </p:extLst>
  </p:cSld>
  <p:clrMap bg1="lt1" tx1="dk1" bg2="lt2" tx2="dk2" accent1="accent1" accent2="accent2" accent3="accent3" accent4="accent4" accent5="accent5" accent6="accent6" hlink="hlink" folHlink="folHlink"/>
  <p:sldLayoutIdLst>
    <p:sldLayoutId id="2147483700" r:id="rId1"/>
  </p:sldLayoutIdLst>
  <p:transition>
    <p:wipe dir="r"/>
  </p:transition>
  <p:hf hdr="0" dt="0"/>
  <p:txStyles>
    <p:titleStyle>
      <a:lvl1pPr algn="l" rtl="0" eaLnBrk="1" fontAlgn="base" hangingPunct="1">
        <a:lnSpc>
          <a:spcPct val="90000"/>
        </a:lnSpc>
        <a:spcBef>
          <a:spcPct val="0"/>
        </a:spcBef>
        <a:spcAft>
          <a:spcPct val="0"/>
        </a:spcAft>
        <a:tabLst/>
        <a:defRPr sz="2243" b="1" kern="1200" baseline="0">
          <a:solidFill>
            <a:srgbClr val="1E2A78"/>
          </a:solidFill>
          <a:latin typeface="+mj-lt"/>
          <a:ea typeface="DeutscheBank" panose="020B0503020202030204" pitchFamily="34" charset="0"/>
          <a:cs typeface="DeutscheBank" panose="020B0503020202030204" pitchFamily="34" charset="0"/>
        </a:defRPr>
      </a:lvl1pPr>
      <a:lvl2pPr algn="l" rtl="0" eaLnBrk="1" fontAlgn="base" hangingPunct="1">
        <a:lnSpc>
          <a:spcPct val="90000"/>
        </a:lnSpc>
        <a:spcBef>
          <a:spcPct val="0"/>
        </a:spcBef>
        <a:spcAft>
          <a:spcPct val="0"/>
        </a:spcAft>
        <a:defRPr sz="2779">
          <a:solidFill>
            <a:schemeClr val="tx1"/>
          </a:solidFill>
          <a:latin typeface="Arial" charset="0"/>
          <a:ea typeface="ＭＳ Ｐゴシック" pitchFamily="34" charset="-128"/>
          <a:cs typeface="ＭＳ Ｐゴシック" pitchFamily="-109" charset="-128"/>
        </a:defRPr>
      </a:lvl2pPr>
      <a:lvl3pPr algn="l" rtl="0" eaLnBrk="1" fontAlgn="base" hangingPunct="1">
        <a:lnSpc>
          <a:spcPct val="90000"/>
        </a:lnSpc>
        <a:spcBef>
          <a:spcPct val="0"/>
        </a:spcBef>
        <a:spcAft>
          <a:spcPct val="0"/>
        </a:spcAft>
        <a:defRPr sz="2779">
          <a:solidFill>
            <a:schemeClr val="tx1"/>
          </a:solidFill>
          <a:latin typeface="Arial" charset="0"/>
          <a:ea typeface="ＭＳ Ｐゴシック" pitchFamily="34" charset="-128"/>
          <a:cs typeface="ＭＳ Ｐゴシック" pitchFamily="-109" charset="-128"/>
        </a:defRPr>
      </a:lvl3pPr>
      <a:lvl4pPr algn="l" rtl="0" eaLnBrk="1" fontAlgn="base" hangingPunct="1">
        <a:lnSpc>
          <a:spcPct val="90000"/>
        </a:lnSpc>
        <a:spcBef>
          <a:spcPct val="0"/>
        </a:spcBef>
        <a:spcAft>
          <a:spcPct val="0"/>
        </a:spcAft>
        <a:defRPr sz="2779">
          <a:solidFill>
            <a:schemeClr val="tx1"/>
          </a:solidFill>
          <a:latin typeface="Arial" charset="0"/>
          <a:ea typeface="ＭＳ Ｐゴシック" pitchFamily="34" charset="-128"/>
          <a:cs typeface="ＭＳ Ｐゴシック" pitchFamily="-109" charset="-128"/>
        </a:defRPr>
      </a:lvl4pPr>
      <a:lvl5pPr algn="l" rtl="0" eaLnBrk="1" fontAlgn="base" hangingPunct="1">
        <a:lnSpc>
          <a:spcPct val="90000"/>
        </a:lnSpc>
        <a:spcBef>
          <a:spcPct val="0"/>
        </a:spcBef>
        <a:spcAft>
          <a:spcPct val="0"/>
        </a:spcAft>
        <a:defRPr sz="2779">
          <a:solidFill>
            <a:schemeClr val="tx1"/>
          </a:solidFill>
          <a:latin typeface="Arial" charset="0"/>
          <a:ea typeface="ＭＳ Ｐゴシック" pitchFamily="34" charset="-128"/>
          <a:cs typeface="ＭＳ Ｐゴシック" pitchFamily="-109" charset="-128"/>
        </a:defRPr>
      </a:lvl5pPr>
      <a:lvl6pPr marL="538908" algn="l" rtl="0" eaLnBrk="1" fontAlgn="base" hangingPunct="1">
        <a:lnSpc>
          <a:spcPct val="90000"/>
        </a:lnSpc>
        <a:spcBef>
          <a:spcPct val="0"/>
        </a:spcBef>
        <a:spcAft>
          <a:spcPct val="0"/>
        </a:spcAft>
        <a:tabLst>
          <a:tab pos="785905" algn="l"/>
        </a:tabLst>
        <a:defRPr sz="2779" b="1">
          <a:solidFill>
            <a:schemeClr val="tx1"/>
          </a:solidFill>
          <a:latin typeface="Arial" charset="0"/>
        </a:defRPr>
      </a:lvl6pPr>
      <a:lvl7pPr marL="1077817" algn="l" rtl="0" eaLnBrk="1" fontAlgn="base" hangingPunct="1">
        <a:lnSpc>
          <a:spcPct val="90000"/>
        </a:lnSpc>
        <a:spcBef>
          <a:spcPct val="0"/>
        </a:spcBef>
        <a:spcAft>
          <a:spcPct val="0"/>
        </a:spcAft>
        <a:tabLst>
          <a:tab pos="785905" algn="l"/>
        </a:tabLst>
        <a:defRPr sz="2779" b="1">
          <a:solidFill>
            <a:schemeClr val="tx1"/>
          </a:solidFill>
          <a:latin typeface="Arial" charset="0"/>
        </a:defRPr>
      </a:lvl7pPr>
      <a:lvl8pPr marL="1616724" algn="l" rtl="0" eaLnBrk="1" fontAlgn="base" hangingPunct="1">
        <a:lnSpc>
          <a:spcPct val="90000"/>
        </a:lnSpc>
        <a:spcBef>
          <a:spcPct val="0"/>
        </a:spcBef>
        <a:spcAft>
          <a:spcPct val="0"/>
        </a:spcAft>
        <a:tabLst>
          <a:tab pos="785905" algn="l"/>
        </a:tabLst>
        <a:defRPr sz="2779" b="1">
          <a:solidFill>
            <a:schemeClr val="tx1"/>
          </a:solidFill>
          <a:latin typeface="Arial" charset="0"/>
        </a:defRPr>
      </a:lvl8pPr>
      <a:lvl9pPr marL="2155627" algn="l" rtl="0" eaLnBrk="1" fontAlgn="base" hangingPunct="1">
        <a:lnSpc>
          <a:spcPct val="90000"/>
        </a:lnSpc>
        <a:spcBef>
          <a:spcPct val="0"/>
        </a:spcBef>
        <a:spcAft>
          <a:spcPct val="0"/>
        </a:spcAft>
        <a:tabLst>
          <a:tab pos="785905" algn="l"/>
        </a:tabLst>
        <a:defRPr sz="2779" b="1">
          <a:solidFill>
            <a:schemeClr val="tx1"/>
          </a:solidFill>
          <a:latin typeface="Arial" charset="0"/>
        </a:defRPr>
      </a:lvl9pPr>
    </p:titleStyle>
    <p:bodyStyle>
      <a:lvl1pPr algn="l" rtl="0" eaLnBrk="1" fontAlgn="base" hangingPunct="1">
        <a:lnSpc>
          <a:spcPct val="100000"/>
        </a:lnSpc>
        <a:spcBef>
          <a:spcPts val="0"/>
        </a:spcBef>
        <a:spcAft>
          <a:spcPts val="0"/>
        </a:spcAft>
        <a:defRPr sz="1889" b="0" kern="1200" baseline="0">
          <a:solidFill>
            <a:schemeClr val="tx1"/>
          </a:solidFill>
          <a:latin typeface="+mn-lt"/>
          <a:ea typeface="ＭＳ Ｐゴシック" pitchFamily="-109" charset="-128"/>
          <a:cs typeface="ＭＳ Ｐゴシック" pitchFamily="-109" charset="-128"/>
        </a:defRPr>
      </a:lvl1pPr>
      <a:lvl2pPr marL="0" indent="0" algn="l" rtl="0" eaLnBrk="1" fontAlgn="base" hangingPunct="1">
        <a:lnSpc>
          <a:spcPct val="100000"/>
        </a:lnSpc>
        <a:spcBef>
          <a:spcPts val="0"/>
        </a:spcBef>
        <a:spcAft>
          <a:spcPts val="0"/>
        </a:spcAft>
        <a:buFont typeface="Symbol" panose="05050102010706020507" pitchFamily="18" charset="2"/>
        <a:buNone/>
        <a:defRPr sz="1889" kern="1200" baseline="0">
          <a:solidFill>
            <a:srgbClr val="1E2A78"/>
          </a:solidFill>
          <a:latin typeface="+mn-lt"/>
          <a:ea typeface="ＭＳ Ｐゴシック" pitchFamily="-109" charset="-128"/>
        </a:defRPr>
      </a:lvl2pPr>
      <a:lvl3pPr marL="254970" indent="-254970" algn="l" rtl="0" eaLnBrk="1" fontAlgn="base" hangingPunct="1">
        <a:lnSpc>
          <a:spcPct val="100000"/>
        </a:lnSpc>
        <a:spcBef>
          <a:spcPts val="590"/>
        </a:spcBef>
        <a:spcAft>
          <a:spcPts val="0"/>
        </a:spcAft>
        <a:buFont typeface="Symbol" panose="05050102010706020507" pitchFamily="18" charset="2"/>
        <a:buChar char="-"/>
        <a:defRPr sz="1889" kern="1200" baseline="0">
          <a:solidFill>
            <a:schemeClr val="tx1"/>
          </a:solidFill>
          <a:latin typeface="+mn-lt"/>
          <a:ea typeface="DeutscheBank" panose="020B0503020202030204" pitchFamily="34" charset="0"/>
          <a:cs typeface="DeutscheBank" panose="020B0503020202030204" pitchFamily="34" charset="0"/>
        </a:defRPr>
      </a:lvl3pPr>
      <a:lvl4pPr marL="510179" indent="-255089" algn="l" rtl="0" eaLnBrk="1" fontAlgn="base" hangingPunct="1">
        <a:lnSpc>
          <a:spcPct val="100000"/>
        </a:lnSpc>
        <a:spcBef>
          <a:spcPts val="590"/>
        </a:spcBef>
        <a:spcAft>
          <a:spcPts val="0"/>
        </a:spcAft>
        <a:buFont typeface="Symbol" panose="05050102010706020507" pitchFamily="18" charset="2"/>
        <a:buChar char="-"/>
        <a:defRPr sz="1418" kern="1200" baseline="0">
          <a:solidFill>
            <a:schemeClr val="tx1"/>
          </a:solidFill>
          <a:latin typeface="+mn-lt"/>
          <a:ea typeface="ＭＳ Ｐゴシック" pitchFamily="-109" charset="-128"/>
        </a:defRPr>
      </a:lvl4pPr>
      <a:lvl5pPr marL="764914" indent="-255089" algn="l" rtl="0" eaLnBrk="1" fontAlgn="base" hangingPunct="1">
        <a:lnSpc>
          <a:spcPct val="100000"/>
        </a:lnSpc>
        <a:spcBef>
          <a:spcPts val="590"/>
        </a:spcBef>
        <a:spcAft>
          <a:spcPts val="0"/>
        </a:spcAft>
        <a:buFont typeface="Symbol" panose="05050102010706020507" pitchFamily="18" charset="2"/>
        <a:buChar char="-"/>
        <a:defRPr sz="1299" kern="1200" baseline="0">
          <a:solidFill>
            <a:schemeClr val="tx1"/>
          </a:solidFill>
          <a:latin typeface="+mn-lt"/>
          <a:ea typeface="ＭＳ Ｐゴシック" pitchFamily="-109" charset="-128"/>
        </a:defRPr>
      </a:lvl5pPr>
      <a:lvl6pPr marL="0" indent="0" algn="l" rtl="0" eaLnBrk="1" fontAlgn="base" hangingPunct="1">
        <a:spcBef>
          <a:spcPct val="10000"/>
        </a:spcBef>
        <a:spcAft>
          <a:spcPct val="10000"/>
        </a:spcAft>
        <a:buClr>
          <a:schemeClr val="tx2"/>
        </a:buClr>
        <a:buFont typeface="Arial" panose="020B0604020202020204" pitchFamily="34" charset="0"/>
        <a:buNone/>
        <a:defRPr sz="1180" u="none">
          <a:solidFill>
            <a:schemeClr val="tx1"/>
          </a:solidFill>
          <a:latin typeface="+mn-lt"/>
        </a:defRPr>
      </a:lvl6pPr>
      <a:lvl7pPr marL="0" indent="0" algn="l" rtl="0" eaLnBrk="1" fontAlgn="base" hangingPunct="1">
        <a:spcBef>
          <a:spcPct val="10000"/>
        </a:spcBef>
        <a:spcAft>
          <a:spcPct val="10000"/>
        </a:spcAft>
        <a:buClr>
          <a:schemeClr val="tx2"/>
        </a:buClr>
        <a:buFont typeface="Arial" panose="020B0604020202020204" pitchFamily="34" charset="0"/>
        <a:buNone/>
        <a:defRPr sz="944">
          <a:solidFill>
            <a:schemeClr val="tx1"/>
          </a:solidFill>
          <a:latin typeface="+mn-lt"/>
        </a:defRPr>
      </a:lvl7pPr>
      <a:lvl8pPr marL="2468122" indent="-209576" algn="l" rtl="0" eaLnBrk="1" fontAlgn="base" hangingPunct="1">
        <a:spcBef>
          <a:spcPct val="10000"/>
        </a:spcBef>
        <a:spcAft>
          <a:spcPct val="10000"/>
        </a:spcAft>
        <a:buClr>
          <a:schemeClr val="tx2"/>
        </a:buClr>
        <a:buFont typeface="Arial" charset="0"/>
        <a:buChar char="-"/>
        <a:defRPr sz="1601">
          <a:solidFill>
            <a:schemeClr val="tx1"/>
          </a:solidFill>
          <a:latin typeface="+mn-lt"/>
        </a:defRPr>
      </a:lvl8pPr>
      <a:lvl9pPr marL="3007029" indent="-209576" algn="l" rtl="0" eaLnBrk="1" fontAlgn="base" hangingPunct="1">
        <a:spcBef>
          <a:spcPct val="10000"/>
        </a:spcBef>
        <a:spcAft>
          <a:spcPct val="10000"/>
        </a:spcAft>
        <a:buClr>
          <a:schemeClr val="tx2"/>
        </a:buClr>
        <a:buFont typeface="Arial" charset="0"/>
        <a:buChar char="-"/>
        <a:defRPr sz="1601">
          <a:solidFill>
            <a:schemeClr val="tx1"/>
          </a:solidFill>
          <a:latin typeface="+mn-lt"/>
        </a:defRPr>
      </a:lvl9pPr>
    </p:bodyStyle>
    <p:otherStyle>
      <a:defPPr>
        <a:defRPr lang="de-DE"/>
      </a:defPPr>
      <a:lvl1pPr marL="0" algn="l" defTabSz="1077817" rtl="0" eaLnBrk="1" latinLnBrk="0" hangingPunct="1">
        <a:defRPr sz="2135" kern="1200">
          <a:solidFill>
            <a:schemeClr val="tx1"/>
          </a:solidFill>
          <a:latin typeface="+mn-lt"/>
          <a:ea typeface="+mn-ea"/>
          <a:cs typeface="+mn-cs"/>
        </a:defRPr>
      </a:lvl1pPr>
      <a:lvl2pPr marL="538908" algn="l" defTabSz="1077817" rtl="0" eaLnBrk="1" latinLnBrk="0" hangingPunct="1">
        <a:defRPr sz="2135" kern="1200">
          <a:solidFill>
            <a:schemeClr val="tx1"/>
          </a:solidFill>
          <a:latin typeface="+mn-lt"/>
          <a:ea typeface="+mn-ea"/>
          <a:cs typeface="+mn-cs"/>
        </a:defRPr>
      </a:lvl2pPr>
      <a:lvl3pPr marL="1077817" algn="l" defTabSz="1077817" rtl="0" eaLnBrk="1" latinLnBrk="0" hangingPunct="1">
        <a:defRPr sz="2135" kern="1200">
          <a:solidFill>
            <a:schemeClr val="tx1"/>
          </a:solidFill>
          <a:latin typeface="+mn-lt"/>
          <a:ea typeface="+mn-ea"/>
          <a:cs typeface="+mn-cs"/>
        </a:defRPr>
      </a:lvl3pPr>
      <a:lvl4pPr marL="1616724" algn="l" defTabSz="1077817" rtl="0" eaLnBrk="1" latinLnBrk="0" hangingPunct="1">
        <a:defRPr sz="2135" kern="1200">
          <a:solidFill>
            <a:schemeClr val="tx1"/>
          </a:solidFill>
          <a:latin typeface="+mn-lt"/>
          <a:ea typeface="+mn-ea"/>
          <a:cs typeface="+mn-cs"/>
        </a:defRPr>
      </a:lvl4pPr>
      <a:lvl5pPr marL="2155627" algn="l" defTabSz="1077817" rtl="0" eaLnBrk="1" latinLnBrk="0" hangingPunct="1">
        <a:defRPr sz="2135" kern="1200">
          <a:solidFill>
            <a:schemeClr val="tx1"/>
          </a:solidFill>
          <a:latin typeface="+mn-lt"/>
          <a:ea typeface="+mn-ea"/>
          <a:cs typeface="+mn-cs"/>
        </a:defRPr>
      </a:lvl5pPr>
      <a:lvl6pPr marL="2694538" algn="l" defTabSz="1077817" rtl="0" eaLnBrk="1" latinLnBrk="0" hangingPunct="1">
        <a:defRPr sz="2135" kern="1200">
          <a:solidFill>
            <a:schemeClr val="tx1"/>
          </a:solidFill>
          <a:latin typeface="+mn-lt"/>
          <a:ea typeface="+mn-ea"/>
          <a:cs typeface="+mn-cs"/>
        </a:defRPr>
      </a:lvl6pPr>
      <a:lvl7pPr marL="3233443" algn="l" defTabSz="1077817" rtl="0" eaLnBrk="1" latinLnBrk="0" hangingPunct="1">
        <a:defRPr sz="2135" kern="1200">
          <a:solidFill>
            <a:schemeClr val="tx1"/>
          </a:solidFill>
          <a:latin typeface="+mn-lt"/>
          <a:ea typeface="+mn-ea"/>
          <a:cs typeface="+mn-cs"/>
        </a:defRPr>
      </a:lvl7pPr>
      <a:lvl8pPr marL="3772350" algn="l" defTabSz="1077817" rtl="0" eaLnBrk="1" latinLnBrk="0" hangingPunct="1">
        <a:defRPr sz="2135" kern="1200">
          <a:solidFill>
            <a:schemeClr val="tx1"/>
          </a:solidFill>
          <a:latin typeface="+mn-lt"/>
          <a:ea typeface="+mn-ea"/>
          <a:cs typeface="+mn-cs"/>
        </a:defRPr>
      </a:lvl8pPr>
      <a:lvl9pPr marL="4311256" algn="l" defTabSz="1077817" rtl="0" eaLnBrk="1" latinLnBrk="0" hangingPunct="1">
        <a:defRPr sz="2135" kern="1200">
          <a:solidFill>
            <a:schemeClr val="tx1"/>
          </a:solidFill>
          <a:latin typeface="+mn-lt"/>
          <a:ea typeface="+mn-ea"/>
          <a:cs typeface="+mn-cs"/>
        </a:defRPr>
      </a:lvl9pPr>
    </p:otherStyle>
  </p:txStyles>
  <p:extLst>
    <p:ext uri="{27BBF7A9-308A-43DC-89C8-2F10F3537804}">
      <p15:sldGuideLst xmlns:p15="http://schemas.microsoft.com/office/powerpoint/2012/main">
        <p15:guide id="11" pos="19577" userDrawn="1">
          <p15:clr>
            <a:srgbClr val="F26B43"/>
          </p15:clr>
        </p15:guide>
        <p15:guide id="13" orient="horz" pos="423" userDrawn="1">
          <p15:clr>
            <a:srgbClr val="F26B43"/>
          </p15:clr>
        </p15:guide>
        <p15:guide id="17" orient="horz" pos="4261" userDrawn="1">
          <p15:clr>
            <a:srgbClr val="F26B43"/>
          </p15:clr>
        </p15:guide>
        <p15:guide id="18" orient="horz" pos="10696" userDrawn="1">
          <p15:clr>
            <a:srgbClr val="F26B43"/>
          </p15:clr>
        </p15:guide>
        <p15:guide id="21" orient="horz" pos="10336" userDrawn="1">
          <p15:clr>
            <a:srgbClr val="F26B43"/>
          </p15:clr>
        </p15:guide>
        <p15:guide id="23" orient="horz" pos="4684" userDrawn="1">
          <p15:clr>
            <a:srgbClr val="F26B43"/>
          </p15:clr>
        </p15:guide>
        <p15:guide id="24" pos="11575" userDrawn="1">
          <p15:clr>
            <a:srgbClr val="F26B43"/>
          </p15:clr>
        </p15:guide>
        <p15:guide id="25" orient="horz" pos="831" userDrawn="1">
          <p15:clr>
            <a:srgbClr val="F26B43"/>
          </p15:clr>
        </p15:guide>
        <p15:guide id="26" pos="415" userDrawn="1">
          <p15:clr>
            <a:srgbClr val="F26B43"/>
          </p15:clr>
        </p15:guide>
        <p15:guide id="27" pos="11157" userDrawn="1">
          <p15:clr>
            <a:srgbClr val="F26B43"/>
          </p15:clr>
        </p15:guide>
        <p15:guide id="28" pos="839"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2C83F7D7-36A4-9633-E0AA-92A0FB68EBD1}"/>
              </a:ext>
            </a:extLst>
          </p:cNvPr>
          <p:cNvSpPr txBox="1"/>
          <p:nvPr/>
        </p:nvSpPr>
        <p:spPr>
          <a:xfrm>
            <a:off x="655755" y="1584909"/>
            <a:ext cx="15894676" cy="615674"/>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Editing the Banner:</a:t>
            </a:r>
            <a:endParaRPr lang="en-GB" sz="2000" noProof="0">
              <a:solidFill>
                <a:schemeClr val="accent1"/>
              </a:solidFill>
              <a:latin typeface="DeutscheBank" panose="020B0503020202030204" pitchFamily="34" charset="0"/>
            </a:endParaRPr>
          </a:p>
          <a:p>
            <a:r>
              <a:rPr lang="en-GB" sz="2000" noProof="0">
                <a:solidFill>
                  <a:srgbClr val="242424"/>
                </a:solidFill>
                <a:latin typeface="DeutscheBank" panose="020B0503020202030204" pitchFamily="34" charset="0"/>
              </a:rPr>
              <a:t>Make any necessary edits to the text as needed. Ensure that the position and size of the logo, wordmark and claim remain unchanged.</a:t>
            </a:r>
            <a:endParaRPr lang="en-GB" sz="2000" noProof="0"/>
          </a:p>
        </p:txBody>
      </p:sp>
      <p:sp>
        <p:nvSpPr>
          <p:cNvPr id="3" name="Textfeld 2">
            <a:extLst>
              <a:ext uri="{FF2B5EF4-FFF2-40B4-BE49-F238E27FC236}">
                <a16:creationId xmlns:a16="http://schemas.microsoft.com/office/drawing/2014/main" id="{ADB0F57E-A5C6-6BC0-BC7B-DB9D6AFA67C3}"/>
              </a:ext>
            </a:extLst>
          </p:cNvPr>
          <p:cNvSpPr txBox="1"/>
          <p:nvPr/>
        </p:nvSpPr>
        <p:spPr>
          <a:xfrm>
            <a:off x="9521826" y="2403341"/>
            <a:ext cx="7242557" cy="1847021"/>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For Mac Users:</a:t>
            </a:r>
          </a:p>
          <a:p>
            <a:r>
              <a:rPr lang="en-GB" sz="2000" noProof="0">
                <a:solidFill>
                  <a:srgbClr val="242424"/>
                </a:solidFill>
                <a:latin typeface="DeutscheBank" panose="020B0503020202030204" pitchFamily="34" charset="0"/>
              </a:rPr>
              <a:t>- Go to the “File” menu and select “Export”</a:t>
            </a:r>
            <a:br>
              <a:rPr lang="en-GB" sz="2000" noProof="0"/>
            </a:br>
            <a:r>
              <a:rPr lang="en-GB" sz="2000" noProof="0">
                <a:solidFill>
                  <a:srgbClr val="242424"/>
                </a:solidFill>
                <a:latin typeface="DeutscheBank" panose="020B0503020202030204" pitchFamily="34" charset="0"/>
              </a:rPr>
              <a:t>- Choose </a:t>
            </a:r>
            <a:r>
              <a:rPr lang="en-GB" sz="2000" b="1" noProof="0">
                <a:solidFill>
                  <a:srgbClr val="242424"/>
                </a:solidFill>
                <a:latin typeface="DeutscheBank" panose="020B0503020202030204" pitchFamily="34" charset="0"/>
              </a:rPr>
              <a:t>PNG</a:t>
            </a:r>
            <a:r>
              <a:rPr lang="en-GB" sz="2000" noProof="0">
                <a:solidFill>
                  <a:srgbClr val="242424"/>
                </a:solidFill>
                <a:latin typeface="DeutscheBank" panose="020B0503020202030204" pitchFamily="34" charset="0"/>
              </a:rPr>
              <a:t> (or JPG for smaller file sizes) as the file format</a:t>
            </a:r>
            <a:br>
              <a:rPr lang="en-GB" sz="2000" noProof="0"/>
            </a:br>
            <a:r>
              <a:rPr lang="en-GB" sz="2000" noProof="0">
                <a:solidFill>
                  <a:srgbClr val="242424"/>
                </a:solidFill>
                <a:latin typeface="DeutscheBank" panose="020B0503020202030204" pitchFamily="34" charset="0"/>
              </a:rPr>
              <a:t>- Set the width to </a:t>
            </a:r>
            <a:r>
              <a:rPr lang="en-GB" sz="2000" b="1" noProof="0">
                <a:solidFill>
                  <a:srgbClr val="242424"/>
                </a:solidFill>
                <a:latin typeface="DeutscheBank" panose="020B0503020202030204" pitchFamily="34" charset="0"/>
              </a:rPr>
              <a:t>2000</a:t>
            </a:r>
            <a:r>
              <a:rPr lang="en-GB" sz="2000" noProof="0">
                <a:solidFill>
                  <a:srgbClr val="242424"/>
                </a:solidFill>
                <a:latin typeface="DeutscheBank" panose="020B0503020202030204" pitchFamily="34" charset="0"/>
              </a:rPr>
              <a:t> pixels.</a:t>
            </a:r>
            <a:br>
              <a:rPr lang="en-GB" sz="2000" noProof="0"/>
            </a:br>
            <a:r>
              <a:rPr lang="en-GB" sz="2000" noProof="0">
                <a:solidFill>
                  <a:srgbClr val="242424"/>
                </a:solidFill>
                <a:latin typeface="DeutscheBank" panose="020B0503020202030204" pitchFamily="34" charset="0"/>
              </a:rPr>
              <a:t>- Export the banner to your desired location</a:t>
            </a:r>
            <a:br>
              <a:rPr lang="en-GB" sz="2000" noProof="0"/>
            </a:br>
            <a:r>
              <a:rPr lang="en-GB" sz="2000" noProof="0">
                <a:solidFill>
                  <a:srgbClr val="242424"/>
                </a:solidFill>
                <a:latin typeface="DeutscheBank" panose="020B0503020202030204" pitchFamily="34" charset="0"/>
              </a:rPr>
              <a:t>- Import the exported banner into the Outlook Signature tool</a:t>
            </a:r>
            <a:endParaRPr lang="en-GB" sz="2000" noProof="0"/>
          </a:p>
        </p:txBody>
      </p:sp>
      <p:sp>
        <p:nvSpPr>
          <p:cNvPr id="4" name="Textfeld 3">
            <a:extLst>
              <a:ext uri="{FF2B5EF4-FFF2-40B4-BE49-F238E27FC236}">
                <a16:creationId xmlns:a16="http://schemas.microsoft.com/office/drawing/2014/main" id="{01C5EAFA-497F-437C-E201-ADE30F4EA50F}"/>
              </a:ext>
            </a:extLst>
          </p:cNvPr>
          <p:cNvSpPr txBox="1"/>
          <p:nvPr/>
        </p:nvSpPr>
        <p:spPr>
          <a:xfrm>
            <a:off x="655758" y="4604715"/>
            <a:ext cx="14300692" cy="307837"/>
          </a:xfrm>
          <a:prstGeom prst="rect">
            <a:avLst/>
          </a:prstGeom>
          <a:noFill/>
        </p:spPr>
        <p:txBody>
          <a:bodyPr wrap="square" lIns="0" tIns="0" rIns="0" bIns="0">
            <a:spAutoFit/>
          </a:bodyPr>
          <a:lstStyle/>
          <a:p>
            <a:r>
              <a:rPr lang="en-GB" sz="2000" b="1" noProof="0">
                <a:solidFill>
                  <a:schemeClr val="accent2"/>
                </a:solidFill>
                <a:latin typeface="DeutscheBank" panose="020B0503020202030204" pitchFamily="34" charset="0"/>
              </a:rPr>
              <a:t>By following these steps, you'll be able to create and save your email signature banner templates easily.</a:t>
            </a:r>
            <a:endParaRPr lang="en-GB" sz="2000" noProof="0">
              <a:solidFill>
                <a:schemeClr val="accent2"/>
              </a:solidFill>
            </a:endParaRPr>
          </a:p>
        </p:txBody>
      </p:sp>
      <p:sp>
        <p:nvSpPr>
          <p:cNvPr id="5" name="Textfeld 4">
            <a:extLst>
              <a:ext uri="{FF2B5EF4-FFF2-40B4-BE49-F238E27FC236}">
                <a16:creationId xmlns:a16="http://schemas.microsoft.com/office/drawing/2014/main" id="{4AC23F61-D879-6CB3-AEE9-A592CD9A0248}"/>
              </a:ext>
            </a:extLst>
          </p:cNvPr>
          <p:cNvSpPr txBox="1"/>
          <p:nvPr/>
        </p:nvSpPr>
        <p:spPr>
          <a:xfrm>
            <a:off x="655755" y="2403343"/>
            <a:ext cx="7242556" cy="1539185"/>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For Windows Users:</a:t>
            </a:r>
            <a:endParaRPr lang="en-GB" sz="2000" noProof="0">
              <a:solidFill>
                <a:schemeClr val="accent1"/>
              </a:solidFill>
              <a:latin typeface="DeutscheBank" panose="020B0503020202030204" pitchFamily="34" charset="0"/>
            </a:endParaRPr>
          </a:p>
          <a:p>
            <a:r>
              <a:rPr lang="en-GB" sz="2000" noProof="0">
                <a:solidFill>
                  <a:srgbClr val="242424"/>
                </a:solidFill>
                <a:latin typeface="DeutscheBank" panose="020B0503020202030204" pitchFamily="34" charset="0"/>
              </a:rPr>
              <a:t>- Go to the “File” menu and select “Save As”</a:t>
            </a:r>
            <a:br>
              <a:rPr lang="en-GB" sz="2000" noProof="0"/>
            </a:br>
            <a:r>
              <a:rPr lang="en-GB" sz="2000" noProof="0">
                <a:solidFill>
                  <a:srgbClr val="242424"/>
                </a:solidFill>
                <a:latin typeface="DeutscheBank" panose="020B0503020202030204" pitchFamily="34" charset="0"/>
              </a:rPr>
              <a:t>- Choose </a:t>
            </a:r>
            <a:r>
              <a:rPr lang="en-GB" sz="2000" b="1" noProof="0">
                <a:solidFill>
                  <a:srgbClr val="242424"/>
                </a:solidFill>
                <a:latin typeface="DeutscheBank" panose="020B0503020202030204" pitchFamily="34" charset="0"/>
              </a:rPr>
              <a:t>PNG</a:t>
            </a:r>
            <a:r>
              <a:rPr lang="en-GB" sz="2000" noProof="0">
                <a:solidFill>
                  <a:srgbClr val="242424"/>
                </a:solidFill>
                <a:latin typeface="DeutscheBank" panose="020B0503020202030204" pitchFamily="34" charset="0"/>
              </a:rPr>
              <a:t> (or JPG for smaller file sizes) as the file format</a:t>
            </a:r>
            <a:br>
              <a:rPr lang="en-GB" sz="2000" noProof="0"/>
            </a:br>
            <a:r>
              <a:rPr lang="en-GB" sz="2000" noProof="0">
                <a:solidFill>
                  <a:srgbClr val="242424"/>
                </a:solidFill>
                <a:latin typeface="DeutscheBank" panose="020B0503020202030204" pitchFamily="34" charset="0"/>
              </a:rPr>
              <a:t>- Save the banner to your desired location</a:t>
            </a:r>
            <a:br>
              <a:rPr lang="en-GB" sz="2000" noProof="0"/>
            </a:br>
            <a:r>
              <a:rPr lang="en-GB" sz="2000" noProof="0">
                <a:solidFill>
                  <a:srgbClr val="242424"/>
                </a:solidFill>
                <a:latin typeface="DeutscheBank" panose="020B0503020202030204" pitchFamily="34" charset="0"/>
              </a:rPr>
              <a:t>- Import the saved banner into the Outlook Signature tool</a:t>
            </a:r>
            <a:endParaRPr lang="en-GB" sz="2000" noProof="0"/>
          </a:p>
        </p:txBody>
      </p:sp>
      <p:sp>
        <p:nvSpPr>
          <p:cNvPr id="6" name="Textfeld 5">
            <a:extLst>
              <a:ext uri="{FF2B5EF4-FFF2-40B4-BE49-F238E27FC236}">
                <a16:creationId xmlns:a16="http://schemas.microsoft.com/office/drawing/2014/main" id="{FC527565-DE37-EF55-19BD-25ED6ECF8744}"/>
              </a:ext>
            </a:extLst>
          </p:cNvPr>
          <p:cNvSpPr txBox="1"/>
          <p:nvPr/>
        </p:nvSpPr>
        <p:spPr>
          <a:xfrm>
            <a:off x="655755" y="601200"/>
            <a:ext cx="12205653" cy="615674"/>
          </a:xfrm>
          <a:prstGeom prst="rect">
            <a:avLst/>
          </a:prstGeom>
          <a:noFill/>
        </p:spPr>
        <p:txBody>
          <a:bodyPr wrap="square" lIns="0" tIns="0" rIns="0" bIns="0">
            <a:spAutoFit/>
          </a:bodyPr>
          <a:lstStyle/>
          <a:p>
            <a:r>
              <a:rPr lang="en-GB" sz="4001" b="1" noProof="0">
                <a:solidFill>
                  <a:schemeClr val="accent1"/>
                </a:solidFill>
                <a:latin typeface="DeutscheBank" panose="020B0503020202030204" pitchFamily="34" charset="0"/>
              </a:rPr>
              <a:t>Instructions for creating email header banners</a:t>
            </a:r>
            <a:endParaRPr lang="en-GB" sz="4001" noProof="0">
              <a:solidFill>
                <a:schemeClr val="accent1"/>
              </a:solidFill>
            </a:endParaRPr>
          </a:p>
        </p:txBody>
      </p:sp>
      <p:sp>
        <p:nvSpPr>
          <p:cNvPr id="7" name="Grafik 9">
            <a:extLst>
              <a:ext uri="{FF2B5EF4-FFF2-40B4-BE49-F238E27FC236}">
                <a16:creationId xmlns:a16="http://schemas.microsoft.com/office/drawing/2014/main" id="{7EEEA603-4F7B-1477-1437-6CBCCD1819AB}"/>
              </a:ext>
            </a:extLst>
          </p:cNvPr>
          <p:cNvSpPr>
            <a:spLocks noChangeAspect="1"/>
          </p:cNvSpPr>
          <p:nvPr/>
        </p:nvSpPr>
        <p:spPr>
          <a:xfrm>
            <a:off x="17046779" y="668899"/>
            <a:ext cx="1333441" cy="1333444"/>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6" noProof="0">
              <a:cs typeface="DeutscheBank" panose="020B0503020202030204" pitchFamily="34" charset="0"/>
            </a:endParaRPr>
          </a:p>
        </p:txBody>
      </p:sp>
    </p:spTree>
    <p:extLst>
      <p:ext uri="{BB962C8B-B14F-4D97-AF65-F5344CB8AC3E}">
        <p14:creationId xmlns:p14="http://schemas.microsoft.com/office/powerpoint/2010/main" val="2040409008"/>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2C83F7D7-36A4-9633-E0AA-92A0FB68EBD1}"/>
              </a:ext>
            </a:extLst>
          </p:cNvPr>
          <p:cNvSpPr txBox="1"/>
          <p:nvPr/>
        </p:nvSpPr>
        <p:spPr>
          <a:xfrm>
            <a:off x="655755" y="1584909"/>
            <a:ext cx="15894676" cy="4054084"/>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Microsoft Outlook (Windows)</a:t>
            </a:r>
            <a:endParaRPr lang="en-GB" sz="2000" noProof="0">
              <a:solidFill>
                <a:schemeClr val="accent1"/>
              </a:solidFill>
              <a:latin typeface="DeutscheBank" panose="020B0503020202030204" pitchFamily="34" charset="0"/>
            </a:endParaRPr>
          </a:p>
          <a:p>
            <a:pPr marL="457291" indent="-457291">
              <a:buFont typeface="+mj-lt"/>
              <a:buAutoNum type="arabicPeriod"/>
            </a:pPr>
            <a:r>
              <a:rPr lang="en-GB" sz="2000" noProof="0">
                <a:solidFill>
                  <a:srgbClr val="242424"/>
                </a:solidFill>
                <a:latin typeface="DeutscheBank" panose="020B0503020202030204" pitchFamily="34" charset="0"/>
              </a:rPr>
              <a:t>Open a new email</a:t>
            </a:r>
          </a:p>
          <a:p>
            <a:pPr marL="457291" indent="-457291">
              <a:buFont typeface="+mj-lt"/>
              <a:buAutoNum type="arabicPeriod"/>
            </a:pPr>
            <a:r>
              <a:rPr lang="en-GB" sz="2000" noProof="0">
                <a:solidFill>
                  <a:srgbClr val="242424"/>
                </a:solidFill>
                <a:latin typeface="DeutscheBank" panose="020B0503020202030204" pitchFamily="34" charset="0"/>
              </a:rPr>
              <a:t>Place your cursor at the very top of the email body</a:t>
            </a:r>
          </a:p>
          <a:p>
            <a:pPr marL="457291" indent="-457291">
              <a:buFont typeface="+mj-lt"/>
              <a:buAutoNum type="arabicPeriod"/>
            </a:pPr>
            <a:r>
              <a:rPr lang="en-GB" sz="2000" noProof="0">
                <a:solidFill>
                  <a:srgbClr val="242424"/>
                </a:solidFill>
                <a:latin typeface="DeutscheBank" panose="020B0503020202030204" pitchFamily="34" charset="0"/>
              </a:rPr>
              <a:t>Click “Insert” in the top menu bar</a:t>
            </a:r>
          </a:p>
          <a:p>
            <a:pPr marL="457291" indent="-457291">
              <a:buFont typeface="+mj-lt"/>
              <a:buAutoNum type="arabicPeriod"/>
            </a:pPr>
            <a:r>
              <a:rPr lang="en-GB" sz="2000" noProof="0">
                <a:solidFill>
                  <a:srgbClr val="242424"/>
                </a:solidFill>
                <a:latin typeface="DeutscheBank" panose="020B0503020202030204" pitchFamily="34" charset="0"/>
              </a:rPr>
              <a:t>Select “Pictures” &gt; “Pictures…”, then choose the banner file you saved earlier</a:t>
            </a:r>
          </a:p>
          <a:p>
            <a:pPr marL="457291" indent="-457291">
              <a:buFont typeface="+mj-lt"/>
              <a:buAutoNum type="arabicPeriod"/>
            </a:pPr>
            <a:r>
              <a:rPr lang="en-GB" sz="2000" noProof="0">
                <a:solidFill>
                  <a:srgbClr val="242424"/>
                </a:solidFill>
                <a:latin typeface="DeutscheBank" panose="020B0503020202030204" pitchFamily="34" charset="0"/>
              </a:rPr>
              <a:t>Click “Insert” to place the banner</a:t>
            </a:r>
          </a:p>
          <a:p>
            <a:pPr marL="457291" indent="-457291">
              <a:buFont typeface="+mj-lt"/>
              <a:buAutoNum type="arabicPeriod"/>
            </a:pPr>
            <a:r>
              <a:rPr lang="en-GB" sz="2000" noProof="0">
                <a:solidFill>
                  <a:srgbClr val="242424"/>
                </a:solidFill>
                <a:latin typeface="DeutscheBank" panose="020B0503020202030204" pitchFamily="34" charset="0"/>
              </a:rPr>
              <a:t>Resize the banner if needed:</a:t>
            </a:r>
            <a:br>
              <a:rPr lang="en-GB" sz="2000" noProof="0">
                <a:solidFill>
                  <a:srgbClr val="242424"/>
                </a:solidFill>
                <a:latin typeface="DeutscheBank" panose="020B0503020202030204" pitchFamily="34" charset="0"/>
              </a:rPr>
            </a:br>
            <a:r>
              <a:rPr lang="en-GB" sz="2000" noProof="0">
                <a:solidFill>
                  <a:srgbClr val="242424"/>
                </a:solidFill>
                <a:latin typeface="DeutscheBank" panose="020B0503020202030204" pitchFamily="34" charset="0"/>
              </a:rPr>
              <a:t>– Click and drag one of the corner handles to </a:t>
            </a:r>
            <a:r>
              <a:rPr lang="en-GB" sz="2000" noProof="0"/>
              <a:t>adjust the size</a:t>
            </a:r>
            <a:br>
              <a:rPr lang="en-GB" sz="2000" noProof="0">
                <a:solidFill>
                  <a:srgbClr val="242424"/>
                </a:solidFill>
                <a:latin typeface="DeutscheBank" panose="020B0503020202030204" pitchFamily="34" charset="0"/>
              </a:rPr>
            </a:br>
            <a:r>
              <a:rPr lang="en-GB" sz="2000" noProof="0">
                <a:solidFill>
                  <a:srgbClr val="242424"/>
                </a:solidFill>
                <a:latin typeface="DeutscheBank" panose="020B0503020202030204" pitchFamily="34" charset="0"/>
              </a:rPr>
              <a:t>– Or right-click the image and select “Size and Position…” to set the dimensions precisely</a:t>
            </a:r>
            <a:br>
              <a:rPr lang="en-GB" sz="2000" noProof="0">
                <a:solidFill>
                  <a:srgbClr val="242424"/>
                </a:solidFill>
                <a:latin typeface="DeutscheBank" panose="020B0503020202030204" pitchFamily="34" charset="0"/>
              </a:rPr>
            </a:br>
            <a:r>
              <a:rPr lang="en-GB" sz="2000" noProof="0">
                <a:solidFill>
                  <a:srgbClr val="242424"/>
                </a:solidFill>
                <a:latin typeface="DeutscheBank" panose="020B0503020202030204" pitchFamily="34" charset="0"/>
              </a:rPr>
              <a:t>   (e.g. 756 px width is equivalent to 20 cm / 7.87 in; 700 px width is equivalent to 18.5 cm / 7.29 in)</a:t>
            </a:r>
          </a:p>
          <a:p>
            <a:pPr marL="457291" indent="-457291">
              <a:buFont typeface="+mj-lt"/>
              <a:buAutoNum type="arabicPeriod"/>
            </a:pPr>
            <a:r>
              <a:rPr lang="en-GB" sz="2000" noProof="0">
                <a:solidFill>
                  <a:srgbClr val="242424"/>
                </a:solidFill>
                <a:latin typeface="DeutscheBank" panose="020B0503020202030204" pitchFamily="34" charset="0"/>
              </a:rPr>
              <a:t>To edit the alt text or hyperlink, right-click the banner and select the appropriate option</a:t>
            </a:r>
          </a:p>
          <a:p>
            <a:pPr marL="457291" indent="-457291">
              <a:buFont typeface="+mj-lt"/>
              <a:buAutoNum type="arabicPeriod"/>
            </a:pPr>
            <a:endParaRPr lang="en-GB" sz="2000" noProof="0">
              <a:solidFill>
                <a:srgbClr val="242424"/>
              </a:solidFill>
              <a:latin typeface="DeutscheBank" panose="020B0503020202030204" pitchFamily="34" charset="0"/>
            </a:endParaRPr>
          </a:p>
          <a:p>
            <a:r>
              <a:rPr lang="en-GB" sz="2000" noProof="0">
                <a:solidFill>
                  <a:schemeClr val="accent2"/>
                </a:solidFill>
                <a:latin typeface="DeutscheBank Medium" panose="020B0603020202030204" pitchFamily="34" charset="0"/>
                <a:ea typeface="DeutscheBank Medium" panose="020B0603020202030204" pitchFamily="34" charset="0"/>
              </a:rPr>
              <a:t>Tip: Insert the banner before typing your email to ensure correct formatting.</a:t>
            </a:r>
          </a:p>
        </p:txBody>
      </p:sp>
      <p:sp>
        <p:nvSpPr>
          <p:cNvPr id="6" name="Textfeld 5">
            <a:extLst>
              <a:ext uri="{FF2B5EF4-FFF2-40B4-BE49-F238E27FC236}">
                <a16:creationId xmlns:a16="http://schemas.microsoft.com/office/drawing/2014/main" id="{FC527565-DE37-EF55-19BD-25ED6ECF8744}"/>
              </a:ext>
            </a:extLst>
          </p:cNvPr>
          <p:cNvSpPr txBox="1"/>
          <p:nvPr/>
        </p:nvSpPr>
        <p:spPr>
          <a:xfrm>
            <a:off x="655755" y="601200"/>
            <a:ext cx="12205653" cy="615674"/>
          </a:xfrm>
          <a:prstGeom prst="rect">
            <a:avLst/>
          </a:prstGeom>
          <a:noFill/>
        </p:spPr>
        <p:txBody>
          <a:bodyPr wrap="square" lIns="0" tIns="0" rIns="0" bIns="0">
            <a:spAutoFit/>
          </a:bodyPr>
          <a:lstStyle/>
          <a:p>
            <a:r>
              <a:rPr lang="en-GB" sz="4001" b="1" noProof="0">
                <a:solidFill>
                  <a:schemeClr val="accent1"/>
                </a:solidFill>
                <a:latin typeface="DeutscheBank" panose="020B0503020202030204" pitchFamily="34" charset="0"/>
              </a:rPr>
              <a:t>Implementing Header Banners in Applications</a:t>
            </a:r>
            <a:endParaRPr lang="en-GB" sz="4001" noProof="0">
              <a:solidFill>
                <a:schemeClr val="accent1"/>
              </a:solidFill>
            </a:endParaRPr>
          </a:p>
        </p:txBody>
      </p:sp>
      <p:sp>
        <p:nvSpPr>
          <p:cNvPr id="7" name="Grafik 9">
            <a:extLst>
              <a:ext uri="{FF2B5EF4-FFF2-40B4-BE49-F238E27FC236}">
                <a16:creationId xmlns:a16="http://schemas.microsoft.com/office/drawing/2014/main" id="{7EEEA603-4F7B-1477-1437-6CBCCD1819AB}"/>
              </a:ext>
            </a:extLst>
          </p:cNvPr>
          <p:cNvSpPr>
            <a:spLocks noChangeAspect="1"/>
          </p:cNvSpPr>
          <p:nvPr/>
        </p:nvSpPr>
        <p:spPr>
          <a:xfrm>
            <a:off x="17046779" y="668899"/>
            <a:ext cx="1333441" cy="1333444"/>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6" noProof="0">
              <a:cs typeface="DeutscheBank" panose="020B0503020202030204" pitchFamily="34" charset="0"/>
            </a:endParaRPr>
          </a:p>
        </p:txBody>
      </p:sp>
      <p:sp>
        <p:nvSpPr>
          <p:cNvPr id="8" name="Textfeld 7">
            <a:extLst>
              <a:ext uri="{FF2B5EF4-FFF2-40B4-BE49-F238E27FC236}">
                <a16:creationId xmlns:a16="http://schemas.microsoft.com/office/drawing/2014/main" id="{0BDF0637-7B1A-5DB7-1C9B-4B9DCCAC3761}"/>
              </a:ext>
            </a:extLst>
          </p:cNvPr>
          <p:cNvSpPr txBox="1"/>
          <p:nvPr/>
        </p:nvSpPr>
        <p:spPr>
          <a:xfrm>
            <a:off x="655755" y="6566037"/>
            <a:ext cx="15894676" cy="923511"/>
          </a:xfrm>
          <a:prstGeom prst="rect">
            <a:avLst/>
          </a:prstGeom>
          <a:noFill/>
        </p:spPr>
        <p:txBody>
          <a:bodyPr wrap="square" lIns="0" tIns="0" rIns="0" bIns="0">
            <a:spAutoFit/>
          </a:bodyPr>
          <a:lstStyle/>
          <a:p>
            <a:r>
              <a:rPr lang="en-GB" sz="2000" b="1" noProof="0">
                <a:solidFill>
                  <a:schemeClr val="accent1"/>
                </a:solidFill>
                <a:latin typeface="DeutscheBank" panose="020B0503020202030204" pitchFamily="34" charset="0"/>
              </a:rPr>
              <a:t>Eventogy</a:t>
            </a:r>
            <a:endParaRPr lang="en-GB" sz="2000" noProof="0">
              <a:solidFill>
                <a:schemeClr val="accent1"/>
              </a:solidFill>
              <a:latin typeface="DeutscheBank" panose="020B0503020202030204" pitchFamily="34" charset="0"/>
            </a:endParaRPr>
          </a:p>
          <a:p>
            <a:pPr marL="457291" indent="-457291">
              <a:buFont typeface="DeutscheBank" panose="020B0503020202030204" pitchFamily="34" charset="0"/>
              <a:buChar char="–"/>
            </a:pPr>
            <a:r>
              <a:rPr lang="en-GB" sz="2000" noProof="0">
                <a:solidFill>
                  <a:srgbClr val="242424"/>
                </a:solidFill>
                <a:latin typeface="DeutscheBank" panose="020B0503020202030204" pitchFamily="34" charset="0"/>
              </a:rPr>
              <a:t>The exported banner size is perfectly suited for Eventogy.</a:t>
            </a:r>
          </a:p>
          <a:p>
            <a:pPr marL="457291" indent="-457291">
              <a:buFont typeface="DeutscheBank" panose="020B0503020202030204" pitchFamily="34" charset="0"/>
              <a:buChar char="–"/>
            </a:pPr>
            <a:r>
              <a:rPr lang="en-GB" sz="2000" noProof="0">
                <a:solidFill>
                  <a:srgbClr val="242424"/>
                </a:solidFill>
                <a:latin typeface="DeutscheBank" panose="020B0503020202030204" pitchFamily="34" charset="0"/>
              </a:rPr>
              <a:t>Please ensure that any built-in branding (logo and wordmark) within Eventogy is disabled to avoid duplication.</a:t>
            </a:r>
            <a:endParaRPr lang="en-GB" sz="2000" noProof="0"/>
          </a:p>
        </p:txBody>
      </p:sp>
    </p:spTree>
    <p:extLst>
      <p:ext uri="{BB962C8B-B14F-4D97-AF65-F5344CB8AC3E}">
        <p14:creationId xmlns:p14="http://schemas.microsoft.com/office/powerpoint/2010/main" val="1149543840"/>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872DF1ED-70F9-B063-066E-0CCB6540295D}"/>
              </a:ext>
            </a:extLst>
          </p:cNvPr>
          <p:cNvSpPr txBox="1"/>
          <p:nvPr/>
        </p:nvSpPr>
        <p:spPr>
          <a:xfrm>
            <a:off x="663372" y="1595131"/>
            <a:ext cx="9957891" cy="3071956"/>
          </a:xfrm>
          <a:prstGeom prst="rect">
            <a:avLst/>
          </a:prstGeom>
          <a:noFill/>
        </p:spPr>
        <p:txBody>
          <a:bodyPr wrap="square" lIns="0" tIns="0" rIns="0" bIns="0">
            <a:spAutoFit/>
          </a:bodyPr>
          <a:lstStyle/>
          <a:p>
            <a:r>
              <a:rPr lang="en-GB" sz="1996" b="1" noProof="0">
                <a:solidFill>
                  <a:schemeClr val="accent1"/>
                </a:solidFill>
                <a:latin typeface="DeutscheBank" panose="020B0503020202030204" pitchFamily="34" charset="0"/>
              </a:rPr>
              <a:t>Only use handwritten claim on brand &amp; internal level:</a:t>
            </a:r>
          </a:p>
          <a:p>
            <a:pPr marL="355022" indent="-355022">
              <a:buFont typeface="DeutscheBank" panose="020B0503020202030204" pitchFamily="34" charset="0"/>
              <a:buChar char="–"/>
            </a:pPr>
            <a:r>
              <a:rPr lang="en-GB" sz="1996" noProof="0">
                <a:latin typeface="DeutscheBank" panose="020B0503020202030204" pitchFamily="34" charset="0"/>
              </a:rPr>
              <a:t>Alongside the logo, the </a:t>
            </a:r>
            <a:r>
              <a:rPr lang="en-GB" sz="1996" b="1" noProof="0">
                <a:latin typeface="DeutscheBank" panose="020B0503020202030204" pitchFamily="34" charset="0"/>
              </a:rPr>
              <a:t>handwritten claim is our most valuable brand asset </a:t>
            </a:r>
            <a:r>
              <a:rPr lang="en-GB" sz="1996" noProof="0">
                <a:latin typeface="DeutscheBank" panose="020B0503020202030204" pitchFamily="34" charset="0"/>
              </a:rPr>
              <a:t>and is only used when it is substantively supported and has enough space to make an impact.</a:t>
            </a:r>
          </a:p>
          <a:p>
            <a:pPr marL="355022" indent="-355022">
              <a:buFont typeface="DeutscheBank" panose="020B0503020202030204" pitchFamily="34" charset="0"/>
              <a:buChar char="–"/>
            </a:pPr>
            <a:r>
              <a:rPr lang="en-GB" sz="1996" noProof="0">
                <a:latin typeface="DeutscheBank" panose="020B0503020202030204" pitchFamily="34" charset="0"/>
              </a:rPr>
              <a:t>The handwritten claim is only integrated in a layout structure when it comes to a focused and </a:t>
            </a:r>
            <a:r>
              <a:rPr lang="en-GB" sz="1996" b="1" noProof="0">
                <a:latin typeface="DeutscheBank" panose="020B0503020202030204" pitchFamily="34" charset="0"/>
              </a:rPr>
              <a:t>important brand communication.</a:t>
            </a:r>
          </a:p>
          <a:p>
            <a:pPr marL="355022" indent="-355022">
              <a:buFont typeface="DeutscheBank" panose="020B0503020202030204" pitchFamily="34" charset="0"/>
              <a:buChar char="–"/>
            </a:pPr>
            <a:r>
              <a:rPr lang="en-GB" sz="1996" noProof="0">
                <a:latin typeface="DeutscheBank" panose="020B0503020202030204" pitchFamily="34" charset="0"/>
              </a:rPr>
              <a:t>Please do not change the colour or size of the claim in your applications. Also, make sure to maintain a clear space around the claim/wordmark, which should be at least half the logo size.</a:t>
            </a:r>
          </a:p>
          <a:p>
            <a:pPr marL="355022" indent="-355022">
              <a:buFont typeface="DeutscheBank" panose="020B0503020202030204" pitchFamily="34" charset="0"/>
              <a:buChar char="–"/>
            </a:pPr>
            <a:r>
              <a:rPr lang="en-GB" sz="1996" noProof="0">
                <a:solidFill>
                  <a:schemeClr val="accent2"/>
                </a:solidFill>
                <a:latin typeface="DeutscheBank Medium" panose="020B0603020202030204" pitchFamily="34" charset="0"/>
                <a:ea typeface="DeutscheBank Medium" panose="020B0603020202030204" pitchFamily="34" charset="0"/>
              </a:rPr>
              <a:t>The use of the handwritten claim must be approved by Global Brand Management.</a:t>
            </a:r>
            <a:endParaRPr lang="en-GB" sz="1996" b="1" noProof="0">
              <a:solidFill>
                <a:schemeClr val="accent1"/>
              </a:solidFill>
              <a:latin typeface="DeutscheBank" panose="020B0503020202030204" pitchFamily="34" charset="0"/>
            </a:endParaRPr>
          </a:p>
        </p:txBody>
      </p:sp>
      <p:sp>
        <p:nvSpPr>
          <p:cNvPr id="9" name="Textfeld 8">
            <a:extLst>
              <a:ext uri="{FF2B5EF4-FFF2-40B4-BE49-F238E27FC236}">
                <a16:creationId xmlns:a16="http://schemas.microsoft.com/office/drawing/2014/main" id="{B7ECFDB7-8507-3AD8-BDBF-4F0CE533F8FF}"/>
              </a:ext>
            </a:extLst>
          </p:cNvPr>
          <p:cNvSpPr txBox="1"/>
          <p:nvPr/>
        </p:nvSpPr>
        <p:spPr>
          <a:xfrm>
            <a:off x="663376" y="671513"/>
            <a:ext cx="12207689" cy="614584"/>
          </a:xfrm>
          <a:prstGeom prst="rect">
            <a:avLst/>
          </a:prstGeom>
          <a:noFill/>
        </p:spPr>
        <p:txBody>
          <a:bodyPr wrap="square" lIns="0" tIns="0" rIns="0" bIns="0">
            <a:spAutoFit/>
          </a:bodyPr>
          <a:lstStyle/>
          <a:p>
            <a:r>
              <a:rPr lang="en-GB" sz="3994" b="1" noProof="0">
                <a:solidFill>
                  <a:schemeClr val="accent1"/>
                </a:solidFill>
                <a:latin typeface="DeutscheBank" panose="020B0503020202030204" pitchFamily="34" charset="0"/>
              </a:rPr>
              <a:t>Using the handwritten claim in e-mail-banners</a:t>
            </a:r>
            <a:endParaRPr lang="en-GB" sz="3994" noProof="0">
              <a:solidFill>
                <a:schemeClr val="accent1"/>
              </a:solidFill>
            </a:endParaRPr>
          </a:p>
        </p:txBody>
      </p:sp>
      <p:sp>
        <p:nvSpPr>
          <p:cNvPr id="24" name="Grafik 9">
            <a:extLst>
              <a:ext uri="{FF2B5EF4-FFF2-40B4-BE49-F238E27FC236}">
                <a16:creationId xmlns:a16="http://schemas.microsoft.com/office/drawing/2014/main" id="{D01B39C1-A21B-8BCA-D247-5A44D92FD90B}"/>
              </a:ext>
            </a:extLst>
          </p:cNvPr>
          <p:cNvSpPr>
            <a:spLocks noChangeAspect="1"/>
          </p:cNvSpPr>
          <p:nvPr/>
        </p:nvSpPr>
        <p:spPr>
          <a:xfrm>
            <a:off x="17046612" y="672283"/>
            <a:ext cx="1333666" cy="1333666"/>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7" noProof="0">
              <a:cs typeface="Deutsche Bank Text" panose="020B0503020202030204" pitchFamily="34" charset="0"/>
            </a:endParaRPr>
          </a:p>
        </p:txBody>
      </p:sp>
      <p:grpSp>
        <p:nvGrpSpPr>
          <p:cNvPr id="39" name="Gruppieren 38">
            <a:extLst>
              <a:ext uri="{FF2B5EF4-FFF2-40B4-BE49-F238E27FC236}">
                <a16:creationId xmlns:a16="http://schemas.microsoft.com/office/drawing/2014/main" id="{44E8AAE6-FC57-714F-88F4-3ECEE51D681E}"/>
              </a:ext>
            </a:extLst>
          </p:cNvPr>
          <p:cNvGrpSpPr/>
          <p:nvPr/>
        </p:nvGrpSpPr>
        <p:grpSpPr>
          <a:xfrm>
            <a:off x="12158746" y="5014259"/>
            <a:ext cx="6216531" cy="2412883"/>
            <a:chOff x="0" y="2356187"/>
            <a:chExt cx="6216531" cy="2412883"/>
          </a:xfrm>
        </p:grpSpPr>
        <p:sp>
          <p:nvSpPr>
            <p:cNvPr id="40" name="Rechteck 39">
              <a:extLst>
                <a:ext uri="{FF2B5EF4-FFF2-40B4-BE49-F238E27FC236}">
                  <a16:creationId xmlns:a16="http://schemas.microsoft.com/office/drawing/2014/main" id="{09F59669-5D94-DE8D-2F9C-0AA51FB24181}"/>
                </a:ext>
              </a:extLst>
            </p:cNvPr>
            <p:cNvSpPr/>
            <p:nvPr/>
          </p:nvSpPr>
          <p:spPr>
            <a:xfrm>
              <a:off x="7100" y="410306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1" name="Rechteck 40">
              <a:extLst>
                <a:ext uri="{FF2B5EF4-FFF2-40B4-BE49-F238E27FC236}">
                  <a16:creationId xmlns:a16="http://schemas.microsoft.com/office/drawing/2014/main" id="{438545BA-0DC3-19A0-D8B6-E5A8EF1AC302}"/>
                </a:ext>
              </a:extLst>
            </p:cNvPr>
            <p:cNvSpPr/>
            <p:nvPr/>
          </p:nvSpPr>
          <p:spPr>
            <a:xfrm>
              <a:off x="7100" y="235618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2" name="Rechteck 41">
              <a:extLst>
                <a:ext uri="{FF2B5EF4-FFF2-40B4-BE49-F238E27FC236}">
                  <a16:creationId xmlns:a16="http://schemas.microsoft.com/office/drawing/2014/main" id="{D8CBD1E3-ADBF-831A-FA9A-7C9A4269740D}"/>
                </a:ext>
              </a:extLst>
            </p:cNvPr>
            <p:cNvSpPr/>
            <p:nvPr/>
          </p:nvSpPr>
          <p:spPr>
            <a:xfrm>
              <a:off x="5550531" y="410306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3" name="Rechteck 42">
              <a:extLst>
                <a:ext uri="{FF2B5EF4-FFF2-40B4-BE49-F238E27FC236}">
                  <a16:creationId xmlns:a16="http://schemas.microsoft.com/office/drawing/2014/main" id="{F5D9E777-D83B-9694-F456-05E111A2C5B6}"/>
                </a:ext>
              </a:extLst>
            </p:cNvPr>
            <p:cNvSpPr/>
            <p:nvPr/>
          </p:nvSpPr>
          <p:spPr>
            <a:xfrm>
              <a:off x="5550531" y="235618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000" noProof="0">
                  <a:latin typeface="DeutscheBank Medium" panose="020B0603020202030204" pitchFamily="34" charset="0"/>
                  <a:ea typeface="DeutscheBank Medium" panose="020B0603020202030204" pitchFamily="34" charset="0"/>
                </a:rPr>
                <a:t>(½)</a:t>
              </a:r>
            </a:p>
          </p:txBody>
        </p:sp>
        <p:sp>
          <p:nvSpPr>
            <p:cNvPr id="44" name="Rechteck 43">
              <a:extLst>
                <a:ext uri="{FF2B5EF4-FFF2-40B4-BE49-F238E27FC236}">
                  <a16:creationId xmlns:a16="http://schemas.microsoft.com/office/drawing/2014/main" id="{CD0B55DB-8921-613D-6E4F-F72D448A7CBB}"/>
                </a:ext>
              </a:extLst>
            </p:cNvPr>
            <p:cNvSpPr/>
            <p:nvPr/>
          </p:nvSpPr>
          <p:spPr>
            <a:xfrm>
              <a:off x="0" y="2356188"/>
              <a:ext cx="6216531" cy="2412882"/>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000" noProof="0"/>
            </a:p>
          </p:txBody>
        </p:sp>
      </p:grpSp>
      <p:grpSp>
        <p:nvGrpSpPr>
          <p:cNvPr id="45" name="Gruppieren 44">
            <a:extLst>
              <a:ext uri="{FF2B5EF4-FFF2-40B4-BE49-F238E27FC236}">
                <a16:creationId xmlns:a16="http://schemas.microsoft.com/office/drawing/2014/main" id="{9E38BCED-D204-FB59-F174-A4AD4F536568}"/>
              </a:ext>
            </a:extLst>
          </p:cNvPr>
          <p:cNvGrpSpPr/>
          <p:nvPr/>
        </p:nvGrpSpPr>
        <p:grpSpPr>
          <a:xfrm>
            <a:off x="12954103" y="5813092"/>
            <a:ext cx="4910035" cy="1206694"/>
            <a:chOff x="12705293" y="6642556"/>
            <a:chExt cx="4910035" cy="1206694"/>
          </a:xfrm>
        </p:grpSpPr>
        <p:sp>
          <p:nvSpPr>
            <p:cNvPr id="46" name="Textfeld 50">
              <a:extLst>
                <a:ext uri="{FF2B5EF4-FFF2-40B4-BE49-F238E27FC236}">
                  <a16:creationId xmlns:a16="http://schemas.microsoft.com/office/drawing/2014/main" id="{20C9C33C-7EE7-C1E2-282A-6821D7830359}"/>
                </a:ext>
              </a:extLst>
            </p:cNvPr>
            <p:cNvSpPr txBox="1"/>
            <p:nvPr/>
          </p:nvSpPr>
          <p:spPr>
            <a:xfrm>
              <a:off x="12705293" y="7337571"/>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grpSp>
          <p:nvGrpSpPr>
            <p:cNvPr id="47" name="Gruppieren 46">
              <a:extLst>
                <a:ext uri="{FF2B5EF4-FFF2-40B4-BE49-F238E27FC236}">
                  <a16:creationId xmlns:a16="http://schemas.microsoft.com/office/drawing/2014/main" id="{057681AB-83DC-5E8C-E2AC-A0458C9A3D80}"/>
                </a:ext>
              </a:extLst>
            </p:cNvPr>
            <p:cNvGrpSpPr>
              <a:grpSpLocks noChangeAspect="1"/>
            </p:cNvGrpSpPr>
            <p:nvPr/>
          </p:nvGrpSpPr>
          <p:grpSpPr>
            <a:xfrm>
              <a:off x="12736857" y="6642556"/>
              <a:ext cx="4878471" cy="661014"/>
              <a:chOff x="128218" y="1298931"/>
              <a:chExt cx="4425377" cy="599618"/>
            </a:xfrm>
            <a:solidFill>
              <a:schemeClr val="accent1"/>
            </a:solidFill>
          </p:grpSpPr>
          <p:sp>
            <p:nvSpPr>
              <p:cNvPr id="48" name="Freihandform: Form 30">
                <a:extLst>
                  <a:ext uri="{FF2B5EF4-FFF2-40B4-BE49-F238E27FC236}">
                    <a16:creationId xmlns:a16="http://schemas.microsoft.com/office/drawing/2014/main" id="{690023E3-ED7B-3DA7-4C82-65B47FAF831D}"/>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49" name="Freihandform: Form 31">
                <a:extLst>
                  <a:ext uri="{FF2B5EF4-FFF2-40B4-BE49-F238E27FC236}">
                    <a16:creationId xmlns:a16="http://schemas.microsoft.com/office/drawing/2014/main" id="{11BD00CD-5A56-BEE9-50B6-292C8FDBAEA3}"/>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50" name="Freihandform: Form 32">
                <a:extLst>
                  <a:ext uri="{FF2B5EF4-FFF2-40B4-BE49-F238E27FC236}">
                    <a16:creationId xmlns:a16="http://schemas.microsoft.com/office/drawing/2014/main" id="{D7E848BE-BA90-2A38-53C7-72E2593718B4}"/>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51" name="Freihandform: Form 33">
                <a:extLst>
                  <a:ext uri="{FF2B5EF4-FFF2-40B4-BE49-F238E27FC236}">
                    <a16:creationId xmlns:a16="http://schemas.microsoft.com/office/drawing/2014/main" id="{AFDC6166-5035-094E-1392-FCEFE27B1FCC}"/>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52" name="Freihandform: Form 34">
                <a:extLst>
                  <a:ext uri="{FF2B5EF4-FFF2-40B4-BE49-F238E27FC236}">
                    <a16:creationId xmlns:a16="http://schemas.microsoft.com/office/drawing/2014/main" id="{13F3B0BE-A397-7835-4DE5-81E9D7C976E4}"/>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53" name="Freihandform: Form 35">
                <a:extLst>
                  <a:ext uri="{FF2B5EF4-FFF2-40B4-BE49-F238E27FC236}">
                    <a16:creationId xmlns:a16="http://schemas.microsoft.com/office/drawing/2014/main" id="{B3682967-7F8F-4792-6A83-B4EA9760BE88}"/>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54" name="Freihandform: Form 36">
                <a:extLst>
                  <a:ext uri="{FF2B5EF4-FFF2-40B4-BE49-F238E27FC236}">
                    <a16:creationId xmlns:a16="http://schemas.microsoft.com/office/drawing/2014/main" id="{58C9285D-0079-D4C3-03CD-6FBB93963FB8}"/>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55" name="Freihandform: Form 37">
                <a:extLst>
                  <a:ext uri="{FF2B5EF4-FFF2-40B4-BE49-F238E27FC236}">
                    <a16:creationId xmlns:a16="http://schemas.microsoft.com/office/drawing/2014/main" id="{982F9F91-EA6A-0BDA-15AB-2CE77874E010}"/>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56" name="Freihandform: Form 38">
                <a:extLst>
                  <a:ext uri="{FF2B5EF4-FFF2-40B4-BE49-F238E27FC236}">
                    <a16:creationId xmlns:a16="http://schemas.microsoft.com/office/drawing/2014/main" id="{94016FEB-44AC-891D-4373-9CA7BF628E8A}"/>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57" name="Freihandform: Form 39">
                <a:extLst>
                  <a:ext uri="{FF2B5EF4-FFF2-40B4-BE49-F238E27FC236}">
                    <a16:creationId xmlns:a16="http://schemas.microsoft.com/office/drawing/2014/main" id="{E7B46992-1F8B-CC6D-1C08-DAB643A4E672}"/>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58" name="Freihandform: Form 40">
                <a:extLst>
                  <a:ext uri="{FF2B5EF4-FFF2-40B4-BE49-F238E27FC236}">
                    <a16:creationId xmlns:a16="http://schemas.microsoft.com/office/drawing/2014/main" id="{020AE18D-CC79-5576-E82D-E7FDC0E35F21}"/>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spTree>
    <p:extLst>
      <p:ext uri="{BB962C8B-B14F-4D97-AF65-F5344CB8AC3E}">
        <p14:creationId xmlns:p14="http://schemas.microsoft.com/office/powerpoint/2010/main" val="348231585"/>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23D76ED1-A10C-5341-0050-CEDA07800374}"/>
              </a:ext>
            </a:extLst>
          </p:cNvPr>
          <p:cNvSpPr txBox="1"/>
          <p:nvPr/>
        </p:nvSpPr>
        <p:spPr>
          <a:xfrm>
            <a:off x="-25466" y="8332151"/>
            <a:ext cx="13342722" cy="947561"/>
          </a:xfrm>
          <a:prstGeom prst="rect">
            <a:avLst/>
          </a:prstGeom>
          <a:noFill/>
        </p:spPr>
        <p:txBody>
          <a:bodyPr wrap="square">
            <a:spAutoFit/>
          </a:bodyPr>
          <a:lstStyle/>
          <a:p>
            <a:pPr>
              <a:spcAft>
                <a:spcPts val="1325"/>
              </a:spcAft>
            </a:pPr>
            <a:r>
              <a:rPr lang="en-GB" sz="1852" noProof="0"/>
              <a:t>Adjust the size of the expanding box to the text dimensions.  Ensure you show as much uninterrupted visual as possible.</a:t>
            </a:r>
            <a:br>
              <a:rPr lang="en-GB" sz="1852" noProof="0"/>
            </a:br>
            <a:r>
              <a:rPr lang="en-GB" sz="1852" noProof="0"/>
              <a:t>Keep in mind that the type area has ½ the logo size distance to the border within the expanding box .</a:t>
            </a:r>
            <a:br>
              <a:rPr lang="en-GB" sz="1852" noProof="0"/>
            </a:br>
            <a:r>
              <a:rPr lang="en-GB" sz="1852" noProof="0"/>
              <a:t>The logo can be placed on one of the four corners of the expanding box. </a:t>
            </a:r>
          </a:p>
        </p:txBody>
      </p:sp>
      <p:grpSp>
        <p:nvGrpSpPr>
          <p:cNvPr id="42" name="Gruppieren 41">
            <a:extLst>
              <a:ext uri="{FF2B5EF4-FFF2-40B4-BE49-F238E27FC236}">
                <a16:creationId xmlns:a16="http://schemas.microsoft.com/office/drawing/2014/main" id="{8192358E-1279-E1A3-BC7C-881987011005}"/>
              </a:ext>
            </a:extLst>
          </p:cNvPr>
          <p:cNvGrpSpPr/>
          <p:nvPr/>
        </p:nvGrpSpPr>
        <p:grpSpPr>
          <a:xfrm>
            <a:off x="-3454" y="2016"/>
            <a:ext cx="19054500" cy="8097409"/>
            <a:chOff x="-3454" y="2016"/>
            <a:chExt cx="19054500" cy="8097409"/>
          </a:xfrm>
        </p:grpSpPr>
        <p:pic>
          <p:nvPicPr>
            <p:cNvPr id="17" name="Grafik 4">
              <a:extLst>
                <a:ext uri="{FF2B5EF4-FFF2-40B4-BE49-F238E27FC236}">
                  <a16:creationId xmlns:a16="http://schemas.microsoft.com/office/drawing/2014/main" id="{52596B45-13D7-7068-923A-49DC24BC5342}"/>
                </a:ext>
              </a:extLst>
            </p:cNvPr>
            <p:cNvPicPr>
              <a:picLocks noChangeAspect="1"/>
            </p:cNvPicPr>
            <p:nvPr/>
          </p:nvPicPr>
          <p:blipFill rotWithShape="1">
            <a:blip r:embed="rId3">
              <a:extLst>
                <a:ext uri="{28A0092B-C50C-407E-A947-70E740481C1C}">
                  <a14:useLocalDpi xmlns:a14="http://schemas.microsoft.com/office/drawing/2010/main"/>
                </a:ext>
              </a:extLst>
            </a:blip>
            <a:srcRect t="-1"/>
            <a:stretch/>
          </p:blipFill>
          <p:spPr>
            <a:xfrm>
              <a:off x="-3454" y="2016"/>
              <a:ext cx="19054500" cy="8097258"/>
            </a:xfrm>
            <a:prstGeom prst="rect">
              <a:avLst/>
            </a:prstGeom>
          </p:spPr>
        </p:pic>
        <p:sp>
          <p:nvSpPr>
            <p:cNvPr id="25" name="Rechteck 47">
              <a:extLst>
                <a:ext uri="{FF2B5EF4-FFF2-40B4-BE49-F238E27FC236}">
                  <a16:creationId xmlns:a16="http://schemas.microsoft.com/office/drawing/2014/main" id="{46FF76F2-5138-2821-0FCB-47D451222B97}"/>
                </a:ext>
              </a:extLst>
            </p:cNvPr>
            <p:cNvSpPr/>
            <p:nvPr/>
          </p:nvSpPr>
          <p:spPr bwMode="auto">
            <a:xfrm>
              <a:off x="1989738" y="2005953"/>
              <a:ext cx="13580365" cy="6093321"/>
            </a:xfrm>
            <a:prstGeom prst="rect">
              <a:avLst/>
            </a:prstGeom>
            <a:solidFill>
              <a:srgbClr val="1E2A78">
                <a:alpha val="70000"/>
              </a:srgbClr>
            </a:soli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6" name="Textfeld 4">
              <a:extLst>
                <a:ext uri="{FF2B5EF4-FFF2-40B4-BE49-F238E27FC236}">
                  <a16:creationId xmlns:a16="http://schemas.microsoft.com/office/drawing/2014/main" id="{DF687C22-7F01-2430-CE0E-4FD80171B80C}"/>
                </a:ext>
              </a:extLst>
            </p:cNvPr>
            <p:cNvSpPr txBox="1"/>
            <p:nvPr/>
          </p:nvSpPr>
          <p:spPr>
            <a:xfrm>
              <a:off x="2638653" y="3609988"/>
              <a:ext cx="13852049" cy="234546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27" name="Grafik 9">
              <a:extLst>
                <a:ext uri="{FF2B5EF4-FFF2-40B4-BE49-F238E27FC236}">
                  <a16:creationId xmlns:a16="http://schemas.microsoft.com/office/drawing/2014/main" id="{22CFFEF8-4F50-7BE1-3B1C-E805541A265C}"/>
                </a:ext>
              </a:extLst>
            </p:cNvPr>
            <p:cNvSpPr>
              <a:spLocks noChangeAspect="1"/>
            </p:cNvSpPr>
            <p:nvPr/>
          </p:nvSpPr>
          <p:spPr>
            <a:xfrm>
              <a:off x="656070" y="672287"/>
              <a:ext cx="1333663" cy="1333666"/>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28" name="Textfeld 4">
              <a:extLst>
                <a:ext uri="{FF2B5EF4-FFF2-40B4-BE49-F238E27FC236}">
                  <a16:creationId xmlns:a16="http://schemas.microsoft.com/office/drawing/2014/main" id="{FBAC0194-B782-AE52-D3F1-C7BFF50A0BDC}"/>
                </a:ext>
              </a:extLst>
            </p:cNvPr>
            <p:cNvSpPr txBox="1"/>
            <p:nvPr/>
          </p:nvSpPr>
          <p:spPr>
            <a:xfrm>
              <a:off x="2655865" y="2602364"/>
              <a:ext cx="13834837" cy="52935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18" name="Rechteck 17">
              <a:extLst>
                <a:ext uri="{FF2B5EF4-FFF2-40B4-BE49-F238E27FC236}">
                  <a16:creationId xmlns:a16="http://schemas.microsoft.com/office/drawing/2014/main" id="{1918A505-1DA8-353C-59DD-801DE7593DC8}"/>
                </a:ext>
              </a:extLst>
            </p:cNvPr>
            <p:cNvSpPr/>
            <p:nvPr/>
          </p:nvSpPr>
          <p:spPr>
            <a:xfrm>
              <a:off x="1989734" y="2003285"/>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9" name="Rechteck 18">
              <a:extLst>
                <a:ext uri="{FF2B5EF4-FFF2-40B4-BE49-F238E27FC236}">
                  <a16:creationId xmlns:a16="http://schemas.microsoft.com/office/drawing/2014/main" id="{D9920C95-E953-61A2-CC14-19302130455C}"/>
                </a:ext>
              </a:extLst>
            </p:cNvPr>
            <p:cNvSpPr/>
            <p:nvPr/>
          </p:nvSpPr>
          <p:spPr>
            <a:xfrm>
              <a:off x="1989734" y="7433294"/>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0" name="Rechteck 19">
              <a:extLst>
                <a:ext uri="{FF2B5EF4-FFF2-40B4-BE49-F238E27FC236}">
                  <a16:creationId xmlns:a16="http://schemas.microsoft.com/office/drawing/2014/main" id="{A9DA6D86-5401-20F8-F100-92ED9209683F}"/>
                </a:ext>
              </a:extLst>
            </p:cNvPr>
            <p:cNvSpPr/>
            <p:nvPr/>
          </p:nvSpPr>
          <p:spPr>
            <a:xfrm>
              <a:off x="14903972" y="2003285"/>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1" name="Rechteck 20">
              <a:extLst>
                <a:ext uri="{FF2B5EF4-FFF2-40B4-BE49-F238E27FC236}">
                  <a16:creationId xmlns:a16="http://schemas.microsoft.com/office/drawing/2014/main" id="{A3FC8EDF-570B-9B54-8BE2-5155E617ADA3}"/>
                </a:ext>
              </a:extLst>
            </p:cNvPr>
            <p:cNvSpPr/>
            <p:nvPr/>
          </p:nvSpPr>
          <p:spPr>
            <a:xfrm>
              <a:off x="14903972" y="7433294"/>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2" name="Rechteck 21">
              <a:extLst>
                <a:ext uri="{FF2B5EF4-FFF2-40B4-BE49-F238E27FC236}">
                  <a16:creationId xmlns:a16="http://schemas.microsoft.com/office/drawing/2014/main" id="{04CC9CB9-55E5-D3E1-AAC9-C46E00752647}"/>
                </a:ext>
              </a:extLst>
            </p:cNvPr>
            <p:cNvSpPr/>
            <p:nvPr/>
          </p:nvSpPr>
          <p:spPr>
            <a:xfrm>
              <a:off x="2638654" y="2669416"/>
              <a:ext cx="12262280" cy="4763728"/>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3" name="Rechteck 22">
              <a:extLst>
                <a:ext uri="{FF2B5EF4-FFF2-40B4-BE49-F238E27FC236}">
                  <a16:creationId xmlns:a16="http://schemas.microsoft.com/office/drawing/2014/main" id="{9E2677A6-82A9-5211-8083-B93D3468E914}"/>
                </a:ext>
              </a:extLst>
            </p:cNvPr>
            <p:cNvSpPr/>
            <p:nvPr/>
          </p:nvSpPr>
          <p:spPr>
            <a:xfrm>
              <a:off x="2648606" y="3029690"/>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24" name="Rechteck 23">
              <a:extLst>
                <a:ext uri="{FF2B5EF4-FFF2-40B4-BE49-F238E27FC236}">
                  <a16:creationId xmlns:a16="http://schemas.microsoft.com/office/drawing/2014/main" id="{BA83FE1E-586D-9407-BD7E-4CFCDF1D4242}"/>
                </a:ext>
              </a:extLst>
            </p:cNvPr>
            <p:cNvSpPr/>
            <p:nvPr/>
          </p:nvSpPr>
          <p:spPr>
            <a:xfrm>
              <a:off x="2648606" y="5658005"/>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grpSp>
          <p:nvGrpSpPr>
            <p:cNvPr id="59" name="Gruppieren 58">
              <a:extLst>
                <a:ext uri="{FF2B5EF4-FFF2-40B4-BE49-F238E27FC236}">
                  <a16:creationId xmlns:a16="http://schemas.microsoft.com/office/drawing/2014/main" id="{DBC06157-7AED-8A97-D78E-8A1433B0302D}"/>
                </a:ext>
              </a:extLst>
            </p:cNvPr>
            <p:cNvGrpSpPr/>
            <p:nvPr/>
          </p:nvGrpSpPr>
          <p:grpSpPr>
            <a:xfrm>
              <a:off x="2613449" y="6340369"/>
              <a:ext cx="4910035" cy="1206694"/>
              <a:chOff x="3300600" y="6206661"/>
              <a:chExt cx="4910035" cy="1206694"/>
            </a:xfrm>
          </p:grpSpPr>
          <p:sp>
            <p:nvSpPr>
              <p:cNvPr id="2" name="Textfeld 50">
                <a:extLst>
                  <a:ext uri="{FF2B5EF4-FFF2-40B4-BE49-F238E27FC236}">
                    <a16:creationId xmlns:a16="http://schemas.microsoft.com/office/drawing/2014/main" id="{D6AFAA2D-FCAB-AFFC-BB8D-173DD9D40906}"/>
                  </a:ext>
                </a:extLst>
              </p:cNvPr>
              <p:cNvSpPr txBox="1"/>
              <p:nvPr/>
            </p:nvSpPr>
            <p:spPr>
              <a:xfrm>
                <a:off x="3300600" y="6901676"/>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30" name="Gruppieren 29">
                <a:extLst>
                  <a:ext uri="{FF2B5EF4-FFF2-40B4-BE49-F238E27FC236}">
                    <a16:creationId xmlns:a16="http://schemas.microsoft.com/office/drawing/2014/main" id="{66E9A4AA-C13A-1921-0E3F-9525E1AD20E4}"/>
                  </a:ext>
                </a:extLst>
              </p:cNvPr>
              <p:cNvGrpSpPr>
                <a:grpSpLocks noChangeAspect="1"/>
              </p:cNvGrpSpPr>
              <p:nvPr/>
            </p:nvGrpSpPr>
            <p:grpSpPr>
              <a:xfrm>
                <a:off x="3332164" y="6206661"/>
                <a:ext cx="4878471" cy="661014"/>
                <a:chOff x="128218" y="1298931"/>
                <a:chExt cx="4425377" cy="599618"/>
              </a:xfrm>
              <a:solidFill>
                <a:schemeClr val="bg1"/>
              </a:solidFill>
            </p:grpSpPr>
            <p:sp>
              <p:nvSpPr>
                <p:cNvPr id="31" name="Freihandform: Form 30">
                  <a:extLst>
                    <a:ext uri="{FF2B5EF4-FFF2-40B4-BE49-F238E27FC236}">
                      <a16:creationId xmlns:a16="http://schemas.microsoft.com/office/drawing/2014/main" id="{23BE7E43-8342-8DEF-F5D5-B218DE821AC8}"/>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32" name="Freihandform: Form 31">
                  <a:extLst>
                    <a:ext uri="{FF2B5EF4-FFF2-40B4-BE49-F238E27FC236}">
                      <a16:creationId xmlns:a16="http://schemas.microsoft.com/office/drawing/2014/main" id="{C243A4DB-AAF1-25B7-E55D-71B143547C92}"/>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33" name="Freihandform: Form 32">
                  <a:extLst>
                    <a:ext uri="{FF2B5EF4-FFF2-40B4-BE49-F238E27FC236}">
                      <a16:creationId xmlns:a16="http://schemas.microsoft.com/office/drawing/2014/main" id="{637D6188-ADF6-C338-F4D3-E6BA0B965157}"/>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34" name="Freihandform: Form 33">
                  <a:extLst>
                    <a:ext uri="{FF2B5EF4-FFF2-40B4-BE49-F238E27FC236}">
                      <a16:creationId xmlns:a16="http://schemas.microsoft.com/office/drawing/2014/main" id="{53097390-0906-C000-7596-1E2A732A1067}"/>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5" name="Freihandform: Form 34">
                  <a:extLst>
                    <a:ext uri="{FF2B5EF4-FFF2-40B4-BE49-F238E27FC236}">
                      <a16:creationId xmlns:a16="http://schemas.microsoft.com/office/drawing/2014/main" id="{9AE6B266-9866-7F92-FFCF-11D6125CD068}"/>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6" name="Freihandform: Form 35">
                  <a:extLst>
                    <a:ext uri="{FF2B5EF4-FFF2-40B4-BE49-F238E27FC236}">
                      <a16:creationId xmlns:a16="http://schemas.microsoft.com/office/drawing/2014/main" id="{CBEC75AD-2FBB-4627-2756-B1135E68F7F0}"/>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7" name="Freihandform: Form 36">
                  <a:extLst>
                    <a:ext uri="{FF2B5EF4-FFF2-40B4-BE49-F238E27FC236}">
                      <a16:creationId xmlns:a16="http://schemas.microsoft.com/office/drawing/2014/main" id="{E1FEB849-118D-DE2C-2465-F51673283CCF}"/>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8" name="Freihandform: Form 37">
                  <a:extLst>
                    <a:ext uri="{FF2B5EF4-FFF2-40B4-BE49-F238E27FC236}">
                      <a16:creationId xmlns:a16="http://schemas.microsoft.com/office/drawing/2014/main" id="{92EB38F3-D1AA-67CD-2ED1-4F9414F71529}"/>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9" name="Freihandform: Form 38">
                  <a:extLst>
                    <a:ext uri="{FF2B5EF4-FFF2-40B4-BE49-F238E27FC236}">
                      <a16:creationId xmlns:a16="http://schemas.microsoft.com/office/drawing/2014/main" id="{79EFD0A3-E45E-A667-2DF6-B54218A44D81}"/>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40" name="Freihandform: Form 39">
                  <a:extLst>
                    <a:ext uri="{FF2B5EF4-FFF2-40B4-BE49-F238E27FC236}">
                      <a16:creationId xmlns:a16="http://schemas.microsoft.com/office/drawing/2014/main" id="{D397569F-1708-1DA0-297F-18EBC9B6CEE9}"/>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41" name="Freihandform: Form 40">
                  <a:extLst>
                    <a:ext uri="{FF2B5EF4-FFF2-40B4-BE49-F238E27FC236}">
                      <a16:creationId xmlns:a16="http://schemas.microsoft.com/office/drawing/2014/main" id="{DDE8F536-AF35-7298-F412-3A498AAF5DFE}"/>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1867856423"/>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1E5B5-1311-27AF-5C3E-CF9E23E90F70}"/>
            </a:ext>
          </a:extLst>
        </p:cNvPr>
        <p:cNvGrpSpPr/>
        <p:nvPr/>
      </p:nvGrpSpPr>
      <p:grpSpPr>
        <a:xfrm>
          <a:off x="0" y="0"/>
          <a:ext cx="0" cy="0"/>
          <a:chOff x="0" y="0"/>
          <a:chExt cx="0" cy="0"/>
        </a:xfrm>
      </p:grpSpPr>
      <p:sp>
        <p:nvSpPr>
          <p:cNvPr id="3" name="Textfeld 2">
            <a:extLst>
              <a:ext uri="{FF2B5EF4-FFF2-40B4-BE49-F238E27FC236}">
                <a16:creationId xmlns:a16="http://schemas.microsoft.com/office/drawing/2014/main" id="{1EEFAFF9-0051-A4B0-8691-DAACFE6C557A}"/>
              </a:ext>
            </a:extLst>
          </p:cNvPr>
          <p:cNvSpPr txBox="1"/>
          <p:nvPr/>
        </p:nvSpPr>
        <p:spPr>
          <a:xfrm>
            <a:off x="-25466" y="8332151"/>
            <a:ext cx="13342722" cy="947561"/>
          </a:xfrm>
          <a:prstGeom prst="rect">
            <a:avLst/>
          </a:prstGeom>
          <a:noFill/>
        </p:spPr>
        <p:txBody>
          <a:bodyPr wrap="square">
            <a:spAutoFit/>
          </a:bodyPr>
          <a:lstStyle/>
          <a:p>
            <a:pPr>
              <a:spcAft>
                <a:spcPts val="1325"/>
              </a:spcAft>
            </a:pPr>
            <a:r>
              <a:rPr lang="en-GB" sz="1852" noProof="0"/>
              <a:t>Adjust the size of the expanding box to the text dimensions.  Ensure you show as much uninterrupted visual as possible.</a:t>
            </a:r>
            <a:br>
              <a:rPr lang="en-GB" sz="1852" noProof="0"/>
            </a:br>
            <a:r>
              <a:rPr lang="en-GB" sz="1852" noProof="0"/>
              <a:t>Keep in mind that the type area has ½ the logo size distance to the border within the expanding box .</a:t>
            </a:r>
            <a:br>
              <a:rPr lang="en-GB" sz="1852" noProof="0"/>
            </a:br>
            <a:r>
              <a:rPr lang="en-GB" sz="1852" noProof="0"/>
              <a:t>The logo can be placed on one of the four corners of the expanding box. </a:t>
            </a:r>
          </a:p>
        </p:txBody>
      </p:sp>
      <p:grpSp>
        <p:nvGrpSpPr>
          <p:cNvPr id="37" name="Gruppieren 36">
            <a:extLst>
              <a:ext uri="{FF2B5EF4-FFF2-40B4-BE49-F238E27FC236}">
                <a16:creationId xmlns:a16="http://schemas.microsoft.com/office/drawing/2014/main" id="{AE0AD7D3-7AE8-FB4E-1252-F044674D3160}"/>
              </a:ext>
            </a:extLst>
          </p:cNvPr>
          <p:cNvGrpSpPr/>
          <p:nvPr/>
        </p:nvGrpSpPr>
        <p:grpSpPr>
          <a:xfrm>
            <a:off x="-3454" y="2016"/>
            <a:ext cx="19054500" cy="8097258"/>
            <a:chOff x="-3454" y="2016"/>
            <a:chExt cx="19054500" cy="8097258"/>
          </a:xfrm>
        </p:grpSpPr>
        <p:pic>
          <p:nvPicPr>
            <p:cNvPr id="17" name="Grafik 4">
              <a:extLst>
                <a:ext uri="{FF2B5EF4-FFF2-40B4-BE49-F238E27FC236}">
                  <a16:creationId xmlns:a16="http://schemas.microsoft.com/office/drawing/2014/main" id="{E45AA484-7343-2E7B-BBC5-F8CBF0D4CCC9}"/>
                </a:ext>
              </a:extLst>
            </p:cNvPr>
            <p:cNvPicPr>
              <a:picLocks noChangeAspect="1"/>
            </p:cNvPicPr>
            <p:nvPr/>
          </p:nvPicPr>
          <p:blipFill rotWithShape="1">
            <a:blip r:embed="rId3">
              <a:extLst>
                <a:ext uri="{28A0092B-C50C-407E-A947-70E740481C1C}">
                  <a14:useLocalDpi xmlns:a14="http://schemas.microsoft.com/office/drawing/2010/main"/>
                </a:ext>
              </a:extLst>
            </a:blip>
            <a:srcRect t="-1"/>
            <a:stretch/>
          </p:blipFill>
          <p:spPr>
            <a:xfrm>
              <a:off x="-3454" y="2016"/>
              <a:ext cx="19054500" cy="8097258"/>
            </a:xfrm>
            <a:prstGeom prst="rect">
              <a:avLst/>
            </a:prstGeom>
          </p:spPr>
        </p:pic>
        <p:sp>
          <p:nvSpPr>
            <p:cNvPr id="25" name="Rechteck 47">
              <a:extLst>
                <a:ext uri="{FF2B5EF4-FFF2-40B4-BE49-F238E27FC236}">
                  <a16:creationId xmlns:a16="http://schemas.microsoft.com/office/drawing/2014/main" id="{D7938462-7F49-6E3D-9D9D-744265CD460D}"/>
                </a:ext>
              </a:extLst>
            </p:cNvPr>
            <p:cNvSpPr/>
            <p:nvPr/>
          </p:nvSpPr>
          <p:spPr bwMode="auto">
            <a:xfrm>
              <a:off x="1989738" y="2005953"/>
              <a:ext cx="17053912" cy="6093321"/>
            </a:xfrm>
            <a:prstGeom prst="rect">
              <a:avLst/>
            </a:prstGeom>
            <a:solidFill>
              <a:srgbClr val="1E2A78">
                <a:alpha val="70000"/>
              </a:srgbClr>
            </a:soli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6" name="Textfeld 4">
              <a:extLst>
                <a:ext uri="{FF2B5EF4-FFF2-40B4-BE49-F238E27FC236}">
                  <a16:creationId xmlns:a16="http://schemas.microsoft.com/office/drawing/2014/main" id="{B6835AB0-9F46-7828-64A9-6898CB968837}"/>
                </a:ext>
              </a:extLst>
            </p:cNvPr>
            <p:cNvSpPr txBox="1"/>
            <p:nvPr/>
          </p:nvSpPr>
          <p:spPr>
            <a:xfrm>
              <a:off x="2638653" y="3609988"/>
              <a:ext cx="13852049" cy="234546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27" name="Grafik 9">
              <a:extLst>
                <a:ext uri="{FF2B5EF4-FFF2-40B4-BE49-F238E27FC236}">
                  <a16:creationId xmlns:a16="http://schemas.microsoft.com/office/drawing/2014/main" id="{2951AE8E-347D-69F7-1599-EE2C0A49A316}"/>
                </a:ext>
              </a:extLst>
            </p:cNvPr>
            <p:cNvSpPr>
              <a:spLocks noChangeAspect="1"/>
            </p:cNvSpPr>
            <p:nvPr/>
          </p:nvSpPr>
          <p:spPr>
            <a:xfrm>
              <a:off x="656070" y="672287"/>
              <a:ext cx="1333663" cy="1333666"/>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28" name="Textfeld 4">
              <a:extLst>
                <a:ext uri="{FF2B5EF4-FFF2-40B4-BE49-F238E27FC236}">
                  <a16:creationId xmlns:a16="http://schemas.microsoft.com/office/drawing/2014/main" id="{E2F00AD2-3BD6-EFCB-C162-B37AB83C70E7}"/>
                </a:ext>
              </a:extLst>
            </p:cNvPr>
            <p:cNvSpPr txBox="1"/>
            <p:nvPr/>
          </p:nvSpPr>
          <p:spPr>
            <a:xfrm>
              <a:off x="2655865" y="2602364"/>
              <a:ext cx="13834837" cy="52935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grpSp>
          <p:nvGrpSpPr>
            <p:cNvPr id="18" name="Gruppieren 17">
              <a:extLst>
                <a:ext uri="{FF2B5EF4-FFF2-40B4-BE49-F238E27FC236}">
                  <a16:creationId xmlns:a16="http://schemas.microsoft.com/office/drawing/2014/main" id="{ED8EC809-440F-5605-00D7-43048E1239CE}"/>
                </a:ext>
              </a:extLst>
            </p:cNvPr>
            <p:cNvGrpSpPr/>
            <p:nvPr/>
          </p:nvGrpSpPr>
          <p:grpSpPr>
            <a:xfrm>
              <a:off x="2613449" y="6340369"/>
              <a:ext cx="4910035" cy="1206694"/>
              <a:chOff x="3300600" y="6206661"/>
              <a:chExt cx="4910035" cy="1206694"/>
            </a:xfrm>
          </p:grpSpPr>
          <p:sp>
            <p:nvSpPr>
              <p:cNvPr id="19" name="Textfeld 50">
                <a:extLst>
                  <a:ext uri="{FF2B5EF4-FFF2-40B4-BE49-F238E27FC236}">
                    <a16:creationId xmlns:a16="http://schemas.microsoft.com/office/drawing/2014/main" id="{E65DD6A8-F9DD-D178-993C-296F5CDE91D5}"/>
                  </a:ext>
                </a:extLst>
              </p:cNvPr>
              <p:cNvSpPr txBox="1"/>
              <p:nvPr/>
            </p:nvSpPr>
            <p:spPr>
              <a:xfrm>
                <a:off x="3300600" y="6901676"/>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0" name="Gruppieren 19">
                <a:extLst>
                  <a:ext uri="{FF2B5EF4-FFF2-40B4-BE49-F238E27FC236}">
                    <a16:creationId xmlns:a16="http://schemas.microsoft.com/office/drawing/2014/main" id="{E770B4E0-BC1B-19FE-43A9-9D875A09E12E}"/>
                  </a:ext>
                </a:extLst>
              </p:cNvPr>
              <p:cNvGrpSpPr>
                <a:grpSpLocks noChangeAspect="1"/>
              </p:cNvGrpSpPr>
              <p:nvPr/>
            </p:nvGrpSpPr>
            <p:grpSpPr>
              <a:xfrm>
                <a:off x="3332164" y="6206661"/>
                <a:ext cx="4878471" cy="661014"/>
                <a:chOff x="128218" y="1298931"/>
                <a:chExt cx="4425377" cy="599618"/>
              </a:xfrm>
              <a:solidFill>
                <a:schemeClr val="bg1"/>
              </a:solidFill>
            </p:grpSpPr>
            <p:sp>
              <p:nvSpPr>
                <p:cNvPr id="21" name="Freihandform: Form 20">
                  <a:extLst>
                    <a:ext uri="{FF2B5EF4-FFF2-40B4-BE49-F238E27FC236}">
                      <a16:creationId xmlns:a16="http://schemas.microsoft.com/office/drawing/2014/main" id="{7D01DD0C-4FAE-8DAC-C3DE-0D7A05D160EF}"/>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2" name="Freihandform: Form 21">
                  <a:extLst>
                    <a:ext uri="{FF2B5EF4-FFF2-40B4-BE49-F238E27FC236}">
                      <a16:creationId xmlns:a16="http://schemas.microsoft.com/office/drawing/2014/main" id="{498AFE27-5332-5EBE-54CD-6B35069B4828}"/>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3" name="Freihandform: Form 22">
                  <a:extLst>
                    <a:ext uri="{FF2B5EF4-FFF2-40B4-BE49-F238E27FC236}">
                      <a16:creationId xmlns:a16="http://schemas.microsoft.com/office/drawing/2014/main" id="{70045925-1CF7-4F34-C6FA-3428FE4D792C}"/>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4" name="Freihandform: Form 23">
                  <a:extLst>
                    <a:ext uri="{FF2B5EF4-FFF2-40B4-BE49-F238E27FC236}">
                      <a16:creationId xmlns:a16="http://schemas.microsoft.com/office/drawing/2014/main" id="{7FCF3BF7-7AC6-F208-1C0C-8ED96FD342A9}"/>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0" name="Freihandform: Form 29">
                  <a:extLst>
                    <a:ext uri="{FF2B5EF4-FFF2-40B4-BE49-F238E27FC236}">
                      <a16:creationId xmlns:a16="http://schemas.microsoft.com/office/drawing/2014/main" id="{2E088F51-E3E1-4C9E-9031-34149FB2FDD2}"/>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1" name="Freihandform: Form 30">
                  <a:extLst>
                    <a:ext uri="{FF2B5EF4-FFF2-40B4-BE49-F238E27FC236}">
                      <a16:creationId xmlns:a16="http://schemas.microsoft.com/office/drawing/2014/main" id="{299DB102-DB3F-1201-FE06-3AADF4F27255}"/>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2" name="Freihandform: Form 31">
                  <a:extLst>
                    <a:ext uri="{FF2B5EF4-FFF2-40B4-BE49-F238E27FC236}">
                      <a16:creationId xmlns:a16="http://schemas.microsoft.com/office/drawing/2014/main" id="{88B501A3-0697-21F8-93B0-7EF181A0BA3A}"/>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3" name="Freihandform: Form 32">
                  <a:extLst>
                    <a:ext uri="{FF2B5EF4-FFF2-40B4-BE49-F238E27FC236}">
                      <a16:creationId xmlns:a16="http://schemas.microsoft.com/office/drawing/2014/main" id="{C9134048-E9BE-5DE0-F9F9-0AF15585F5D9}"/>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4" name="Freihandform: Form 33">
                  <a:extLst>
                    <a:ext uri="{FF2B5EF4-FFF2-40B4-BE49-F238E27FC236}">
                      <a16:creationId xmlns:a16="http://schemas.microsoft.com/office/drawing/2014/main" id="{14A9A6E9-4BF4-B5F5-D6FC-A736800678C9}"/>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5" name="Freihandform: Form 34">
                  <a:extLst>
                    <a:ext uri="{FF2B5EF4-FFF2-40B4-BE49-F238E27FC236}">
                      <a16:creationId xmlns:a16="http://schemas.microsoft.com/office/drawing/2014/main" id="{9F8D2174-B314-F4A2-AB8F-EBE9C76D857B}"/>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6" name="Freihandform: Form 35">
                  <a:extLst>
                    <a:ext uri="{FF2B5EF4-FFF2-40B4-BE49-F238E27FC236}">
                      <a16:creationId xmlns:a16="http://schemas.microsoft.com/office/drawing/2014/main" id="{0692F79F-FE71-B130-1A01-2A88068AA208}"/>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4240594414"/>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uppieren 37">
            <a:extLst>
              <a:ext uri="{FF2B5EF4-FFF2-40B4-BE49-F238E27FC236}">
                <a16:creationId xmlns:a16="http://schemas.microsoft.com/office/drawing/2014/main" id="{2AFCD9B4-B1F5-1B55-E22C-C0DDF8B8DD42}"/>
              </a:ext>
            </a:extLst>
          </p:cNvPr>
          <p:cNvGrpSpPr/>
          <p:nvPr/>
        </p:nvGrpSpPr>
        <p:grpSpPr>
          <a:xfrm>
            <a:off x="-5270" y="2009"/>
            <a:ext cx="19052381" cy="8097261"/>
            <a:chOff x="-5270" y="2009"/>
            <a:chExt cx="19052381" cy="8097261"/>
          </a:xfrm>
        </p:grpSpPr>
        <p:grpSp>
          <p:nvGrpSpPr>
            <p:cNvPr id="25" name="Group 24">
              <a:extLst>
                <a:ext uri="{FF2B5EF4-FFF2-40B4-BE49-F238E27FC236}">
                  <a16:creationId xmlns:a16="http://schemas.microsoft.com/office/drawing/2014/main" id="{4B64D0FB-C807-85A4-71A3-12C9DB8453B6}"/>
                </a:ext>
              </a:extLst>
            </p:cNvPr>
            <p:cNvGrpSpPr/>
            <p:nvPr/>
          </p:nvGrpSpPr>
          <p:grpSpPr>
            <a:xfrm>
              <a:off x="-5270" y="2009"/>
              <a:ext cx="19052381" cy="8097261"/>
              <a:chOff x="442912" y="1377427"/>
              <a:chExt cx="7200001" cy="3060000"/>
            </a:xfrm>
          </p:grpSpPr>
          <p:sp>
            <p:nvSpPr>
              <p:cNvPr id="26" name="Rechteck 46">
                <a:extLst>
                  <a:ext uri="{FF2B5EF4-FFF2-40B4-BE49-F238E27FC236}">
                    <a16:creationId xmlns:a16="http://schemas.microsoft.com/office/drawing/2014/main" id="{9EE3FAC4-3A91-0D6B-6417-061FA82EF6B1}"/>
                  </a:ext>
                </a:extLst>
              </p:cNvPr>
              <p:cNvSpPr/>
              <p:nvPr/>
            </p:nvSpPr>
            <p:spPr bwMode="auto">
              <a:xfrm>
                <a:off x="442913" y="1377427"/>
                <a:ext cx="7200000" cy="3060000"/>
              </a:xfrm>
              <a:prstGeom prst="rect">
                <a:avLst/>
              </a:prstGeom>
              <a:gradFill>
                <a:gsLst>
                  <a:gs pos="0">
                    <a:srgbClr val="1E2A78"/>
                  </a:gs>
                  <a:gs pos="10000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7" name="Rechteck 47">
                <a:extLst>
                  <a:ext uri="{FF2B5EF4-FFF2-40B4-BE49-F238E27FC236}">
                    <a16:creationId xmlns:a16="http://schemas.microsoft.com/office/drawing/2014/main" id="{E3B32A12-21CD-C001-7843-F27F0EC457CB}"/>
                  </a:ext>
                </a:extLst>
              </p:cNvPr>
              <p:cNvSpPr/>
              <p:nvPr/>
            </p:nvSpPr>
            <p:spPr bwMode="auto">
              <a:xfrm>
                <a:off x="442912" y="2129453"/>
                <a:ext cx="6444001" cy="2307974"/>
              </a:xfrm>
              <a:prstGeom prst="rect">
                <a:avLst/>
              </a:prstGeom>
              <a:gradFill>
                <a:gsLst>
                  <a:gs pos="100000">
                    <a:srgbClr val="1E2A78"/>
                  </a:gs>
                  <a:gs pos="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8" name="Textfeld 4">
                <a:extLst>
                  <a:ext uri="{FF2B5EF4-FFF2-40B4-BE49-F238E27FC236}">
                    <a16:creationId xmlns:a16="http://schemas.microsoft.com/office/drawing/2014/main" id="{31623DBE-6248-5214-5C17-53B8BC798C52}"/>
                  </a:ext>
                </a:extLst>
              </p:cNvPr>
              <p:cNvSpPr txBox="1"/>
              <p:nvPr/>
            </p:nvSpPr>
            <p:spPr>
              <a:xfrm>
                <a:off x="683388" y="2729981"/>
                <a:ext cx="6203525" cy="45207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Single-line headline in 84 pt</a:t>
                </a:r>
              </a:p>
            </p:txBody>
          </p:sp>
          <p:sp>
            <p:nvSpPr>
              <p:cNvPr id="29" name="Grafik 9">
                <a:extLst>
                  <a:ext uri="{FF2B5EF4-FFF2-40B4-BE49-F238E27FC236}">
                    <a16:creationId xmlns:a16="http://schemas.microsoft.com/office/drawing/2014/main" id="{27849732-B348-7047-F11E-D31D8BFC022D}"/>
                  </a:ext>
                </a:extLst>
              </p:cNvPr>
              <p:cNvSpPr>
                <a:spLocks noChangeAspect="1"/>
              </p:cNvSpPr>
              <p:nvPr/>
            </p:nvSpPr>
            <p:spPr>
              <a:xfrm>
                <a:off x="6886913" y="1630727"/>
                <a:ext cx="504000"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30" name="Textfeld 4">
                <a:extLst>
                  <a:ext uri="{FF2B5EF4-FFF2-40B4-BE49-F238E27FC236}">
                    <a16:creationId xmlns:a16="http://schemas.microsoft.com/office/drawing/2014/main" id="{5FBEC26A-7A68-DCC9-7ED1-0D519785675B}"/>
                  </a:ext>
                </a:extLst>
              </p:cNvPr>
              <p:cNvSpPr txBox="1"/>
              <p:nvPr/>
            </p:nvSpPr>
            <p:spPr>
              <a:xfrm>
                <a:off x="683388" y="2352118"/>
                <a:ext cx="6203525" cy="20004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31" name="Textfeld 4">
                <a:extLst>
                  <a:ext uri="{FF2B5EF4-FFF2-40B4-BE49-F238E27FC236}">
                    <a16:creationId xmlns:a16="http://schemas.microsoft.com/office/drawing/2014/main" id="{D1E468A3-35E9-C91F-839E-709E923CDFE1}"/>
                  </a:ext>
                </a:extLst>
              </p:cNvPr>
              <p:cNvSpPr txBox="1"/>
              <p:nvPr/>
            </p:nvSpPr>
            <p:spPr>
              <a:xfrm>
                <a:off x="683388" y="3287306"/>
                <a:ext cx="6203524" cy="20067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chemeClr val="bg1"/>
                    </a:solidFill>
                    <a:latin typeface="+mn-lt"/>
                    <a:ea typeface="DeutscheBank Beta21" panose="020B0503020202030204" pitchFamily="34" charset="77"/>
                    <a:cs typeface="Deutsche Bank Display" panose="020F0403020203030304" pitchFamily="34" charset="0"/>
                  </a:rPr>
                  <a:t>Body text in 34,5 pt Rae volor aut eost officaboriae nimilles mos ipis. </a:t>
                </a:r>
              </a:p>
            </p:txBody>
          </p:sp>
        </p:grpSp>
        <p:grpSp>
          <p:nvGrpSpPr>
            <p:cNvPr id="3" name="Gruppieren 2">
              <a:extLst>
                <a:ext uri="{FF2B5EF4-FFF2-40B4-BE49-F238E27FC236}">
                  <a16:creationId xmlns:a16="http://schemas.microsoft.com/office/drawing/2014/main" id="{BBA45851-CCAD-C593-1068-4876EB557672}"/>
                </a:ext>
              </a:extLst>
            </p:cNvPr>
            <p:cNvGrpSpPr/>
            <p:nvPr/>
          </p:nvGrpSpPr>
          <p:grpSpPr>
            <a:xfrm>
              <a:off x="631069" y="6340369"/>
              <a:ext cx="4910035" cy="1206694"/>
              <a:chOff x="3300600" y="6206661"/>
              <a:chExt cx="4910035" cy="1206694"/>
            </a:xfrm>
          </p:grpSpPr>
          <p:sp>
            <p:nvSpPr>
              <p:cNvPr id="17" name="Textfeld 50">
                <a:extLst>
                  <a:ext uri="{FF2B5EF4-FFF2-40B4-BE49-F238E27FC236}">
                    <a16:creationId xmlns:a16="http://schemas.microsoft.com/office/drawing/2014/main" id="{EE2AAC7D-9E33-C714-6DE8-029ED0D14BAD}"/>
                  </a:ext>
                </a:extLst>
              </p:cNvPr>
              <p:cNvSpPr txBox="1"/>
              <p:nvPr/>
            </p:nvSpPr>
            <p:spPr>
              <a:xfrm>
                <a:off x="3300600" y="6901676"/>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18" name="Gruppieren 17">
                <a:extLst>
                  <a:ext uri="{FF2B5EF4-FFF2-40B4-BE49-F238E27FC236}">
                    <a16:creationId xmlns:a16="http://schemas.microsoft.com/office/drawing/2014/main" id="{380BC837-A760-0E81-D0EC-C7F9326C4CDB}"/>
                  </a:ext>
                </a:extLst>
              </p:cNvPr>
              <p:cNvGrpSpPr>
                <a:grpSpLocks noChangeAspect="1"/>
              </p:cNvGrpSpPr>
              <p:nvPr/>
            </p:nvGrpSpPr>
            <p:grpSpPr>
              <a:xfrm>
                <a:off x="3332164" y="6206661"/>
                <a:ext cx="4878471" cy="661014"/>
                <a:chOff x="128218" y="1298931"/>
                <a:chExt cx="4425377" cy="599618"/>
              </a:xfrm>
              <a:solidFill>
                <a:schemeClr val="bg1"/>
              </a:solidFill>
            </p:grpSpPr>
            <p:sp>
              <p:nvSpPr>
                <p:cNvPr id="19" name="Freihandform: Form 18">
                  <a:extLst>
                    <a:ext uri="{FF2B5EF4-FFF2-40B4-BE49-F238E27FC236}">
                      <a16:creationId xmlns:a16="http://schemas.microsoft.com/office/drawing/2014/main" id="{3B96A823-5590-3F98-FB74-66CEB5956CCE}"/>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0" name="Freihandform: Form 19">
                  <a:extLst>
                    <a:ext uri="{FF2B5EF4-FFF2-40B4-BE49-F238E27FC236}">
                      <a16:creationId xmlns:a16="http://schemas.microsoft.com/office/drawing/2014/main" id="{A9150309-4B2E-B1AC-28DA-9FDA32D318A5}"/>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1" name="Freihandform: Form 20">
                  <a:extLst>
                    <a:ext uri="{FF2B5EF4-FFF2-40B4-BE49-F238E27FC236}">
                      <a16:creationId xmlns:a16="http://schemas.microsoft.com/office/drawing/2014/main" id="{5645DF00-A5A6-BD6F-E1ED-C78BE2F4B70B}"/>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2" name="Freihandform: Form 21">
                  <a:extLst>
                    <a:ext uri="{FF2B5EF4-FFF2-40B4-BE49-F238E27FC236}">
                      <a16:creationId xmlns:a16="http://schemas.microsoft.com/office/drawing/2014/main" id="{E003BDDE-49C3-25BB-52AE-828F46207D8D}"/>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3" name="Freihandform: Form 22">
                  <a:extLst>
                    <a:ext uri="{FF2B5EF4-FFF2-40B4-BE49-F238E27FC236}">
                      <a16:creationId xmlns:a16="http://schemas.microsoft.com/office/drawing/2014/main" id="{8CD6945A-5448-9E64-48CC-67B75F117D72}"/>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24" name="Freihandform: Form 23">
                  <a:extLst>
                    <a:ext uri="{FF2B5EF4-FFF2-40B4-BE49-F238E27FC236}">
                      <a16:creationId xmlns:a16="http://schemas.microsoft.com/office/drawing/2014/main" id="{E7A5978C-8836-4C6F-2B9F-5FE0B6A50F1A}"/>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2" name="Freihandform: Form 31">
                  <a:extLst>
                    <a:ext uri="{FF2B5EF4-FFF2-40B4-BE49-F238E27FC236}">
                      <a16:creationId xmlns:a16="http://schemas.microsoft.com/office/drawing/2014/main" id="{F78427FC-748C-AA88-D819-4493517A7225}"/>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3" name="Freihandform: Form 32">
                  <a:extLst>
                    <a:ext uri="{FF2B5EF4-FFF2-40B4-BE49-F238E27FC236}">
                      <a16:creationId xmlns:a16="http://schemas.microsoft.com/office/drawing/2014/main" id="{80BE2501-F1C9-1EB9-C4B0-72587652C9EB}"/>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4" name="Freihandform: Form 33">
                  <a:extLst>
                    <a:ext uri="{FF2B5EF4-FFF2-40B4-BE49-F238E27FC236}">
                      <a16:creationId xmlns:a16="http://schemas.microsoft.com/office/drawing/2014/main" id="{C8C09709-E36E-4038-A83D-A945ED76D8D4}"/>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5" name="Freihandform: Form 34">
                  <a:extLst>
                    <a:ext uri="{FF2B5EF4-FFF2-40B4-BE49-F238E27FC236}">
                      <a16:creationId xmlns:a16="http://schemas.microsoft.com/office/drawing/2014/main" id="{D8B79BC7-CC60-72C2-7A6A-117615162F95}"/>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6" name="Freihandform: Form 35">
                  <a:extLst>
                    <a:ext uri="{FF2B5EF4-FFF2-40B4-BE49-F238E27FC236}">
                      <a16:creationId xmlns:a16="http://schemas.microsoft.com/office/drawing/2014/main" id="{5DFEC0DC-86DD-BF6A-E3CA-92E79BF95B86}"/>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3744359004"/>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uppieren 36">
            <a:extLst>
              <a:ext uri="{FF2B5EF4-FFF2-40B4-BE49-F238E27FC236}">
                <a16:creationId xmlns:a16="http://schemas.microsoft.com/office/drawing/2014/main" id="{E9747B7D-BC2A-A424-A4DE-E970C768CEFF}"/>
              </a:ext>
            </a:extLst>
          </p:cNvPr>
          <p:cNvGrpSpPr/>
          <p:nvPr/>
        </p:nvGrpSpPr>
        <p:grpSpPr>
          <a:xfrm>
            <a:off x="-2259" y="2010"/>
            <a:ext cx="19052381" cy="8097260"/>
            <a:chOff x="-2259" y="2010"/>
            <a:chExt cx="19052381" cy="8097260"/>
          </a:xfrm>
        </p:grpSpPr>
        <p:grpSp>
          <p:nvGrpSpPr>
            <p:cNvPr id="2" name="Group 1">
              <a:extLst>
                <a:ext uri="{FF2B5EF4-FFF2-40B4-BE49-F238E27FC236}">
                  <a16:creationId xmlns:a16="http://schemas.microsoft.com/office/drawing/2014/main" id="{1D751865-83F7-B0E3-6025-2EF4EA3E38E0}"/>
                </a:ext>
              </a:extLst>
            </p:cNvPr>
            <p:cNvGrpSpPr/>
            <p:nvPr/>
          </p:nvGrpSpPr>
          <p:grpSpPr>
            <a:xfrm>
              <a:off x="-2259" y="2010"/>
              <a:ext cx="19052381" cy="8097260"/>
              <a:chOff x="442912" y="1377427"/>
              <a:chExt cx="7200001" cy="3060000"/>
            </a:xfrm>
          </p:grpSpPr>
          <p:sp>
            <p:nvSpPr>
              <p:cNvPr id="3" name="Rechteck 46">
                <a:extLst>
                  <a:ext uri="{FF2B5EF4-FFF2-40B4-BE49-F238E27FC236}">
                    <a16:creationId xmlns:a16="http://schemas.microsoft.com/office/drawing/2014/main" id="{B2E24CED-4B08-CA3D-3C57-03D73422500A}"/>
                  </a:ext>
                </a:extLst>
              </p:cNvPr>
              <p:cNvSpPr/>
              <p:nvPr/>
            </p:nvSpPr>
            <p:spPr bwMode="auto">
              <a:xfrm>
                <a:off x="442913" y="1377427"/>
                <a:ext cx="7200000" cy="3060000"/>
              </a:xfrm>
              <a:prstGeom prst="rect">
                <a:avLst/>
              </a:prstGeom>
              <a:gradFill>
                <a:gsLst>
                  <a:gs pos="0">
                    <a:srgbClr val="1E2A78"/>
                  </a:gs>
                  <a:gs pos="10000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4" name="Rechteck 47">
                <a:extLst>
                  <a:ext uri="{FF2B5EF4-FFF2-40B4-BE49-F238E27FC236}">
                    <a16:creationId xmlns:a16="http://schemas.microsoft.com/office/drawing/2014/main" id="{4C42E10E-2110-ED67-B6B0-12BC21B3BEAF}"/>
                  </a:ext>
                </a:extLst>
              </p:cNvPr>
              <p:cNvSpPr/>
              <p:nvPr/>
            </p:nvSpPr>
            <p:spPr bwMode="auto">
              <a:xfrm>
                <a:off x="442912" y="2127766"/>
                <a:ext cx="6444001" cy="2309661"/>
              </a:xfrm>
              <a:prstGeom prst="rect">
                <a:avLst/>
              </a:prstGeom>
              <a:gradFill>
                <a:gsLst>
                  <a:gs pos="100000">
                    <a:srgbClr val="1E2A78"/>
                  </a:gs>
                  <a:gs pos="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5" name="Textfeld 4">
                <a:extLst>
                  <a:ext uri="{FF2B5EF4-FFF2-40B4-BE49-F238E27FC236}">
                    <a16:creationId xmlns:a16="http://schemas.microsoft.com/office/drawing/2014/main" id="{5FD4375D-C2A6-CD96-2424-66A80307FEBC}"/>
                  </a:ext>
                </a:extLst>
              </p:cNvPr>
              <p:cNvSpPr txBox="1"/>
              <p:nvPr/>
            </p:nvSpPr>
            <p:spPr>
              <a:xfrm>
                <a:off x="683388" y="2342326"/>
                <a:ext cx="6203525" cy="88636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6" name="Grafik 9">
                <a:extLst>
                  <a:ext uri="{FF2B5EF4-FFF2-40B4-BE49-F238E27FC236}">
                    <a16:creationId xmlns:a16="http://schemas.microsoft.com/office/drawing/2014/main" id="{97CCA5B9-97DB-AC33-698F-A0FDB1877302}"/>
                  </a:ext>
                </a:extLst>
              </p:cNvPr>
              <p:cNvSpPr>
                <a:spLocks noChangeAspect="1"/>
              </p:cNvSpPr>
              <p:nvPr/>
            </p:nvSpPr>
            <p:spPr>
              <a:xfrm>
                <a:off x="6886913" y="1627186"/>
                <a:ext cx="504000"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8" name="Textfeld 4">
                <a:extLst>
                  <a:ext uri="{FF2B5EF4-FFF2-40B4-BE49-F238E27FC236}">
                    <a16:creationId xmlns:a16="http://schemas.microsoft.com/office/drawing/2014/main" id="{AB119C70-E3AC-DA0F-69F0-82D58D6D4A81}"/>
                  </a:ext>
                </a:extLst>
              </p:cNvPr>
              <p:cNvSpPr txBox="1"/>
              <p:nvPr/>
            </p:nvSpPr>
            <p:spPr>
              <a:xfrm>
                <a:off x="683388" y="3343255"/>
                <a:ext cx="6203524" cy="20063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Beta21" panose="020B0503020202030204" pitchFamily="34" charset="77"/>
                    <a:cs typeface="Deutsche Bank Display" panose="020F0403020203030304" pitchFamily="34" charset="0"/>
                  </a:rPr>
                  <a:t>Body text in 34,5 pt Rae volor aut eost officaboriae nimilles mos ipis. </a:t>
                </a:r>
              </a:p>
            </p:txBody>
          </p:sp>
        </p:grpSp>
        <p:grpSp>
          <p:nvGrpSpPr>
            <p:cNvPr id="23" name="Gruppieren 22">
              <a:extLst>
                <a:ext uri="{FF2B5EF4-FFF2-40B4-BE49-F238E27FC236}">
                  <a16:creationId xmlns:a16="http://schemas.microsoft.com/office/drawing/2014/main" id="{604ECCF7-BDE7-A60F-78EC-D1E9EC25D49E}"/>
                </a:ext>
              </a:extLst>
            </p:cNvPr>
            <p:cNvGrpSpPr/>
            <p:nvPr/>
          </p:nvGrpSpPr>
          <p:grpSpPr>
            <a:xfrm>
              <a:off x="631069" y="6340369"/>
              <a:ext cx="4910035" cy="1206694"/>
              <a:chOff x="3300600" y="6206661"/>
              <a:chExt cx="4910035" cy="1206694"/>
            </a:xfrm>
          </p:grpSpPr>
          <p:sp>
            <p:nvSpPr>
              <p:cNvPr id="24" name="Textfeld 50">
                <a:extLst>
                  <a:ext uri="{FF2B5EF4-FFF2-40B4-BE49-F238E27FC236}">
                    <a16:creationId xmlns:a16="http://schemas.microsoft.com/office/drawing/2014/main" id="{8E2E4142-8F8B-F1FF-BBD8-66FCEEAD77CB}"/>
                  </a:ext>
                </a:extLst>
              </p:cNvPr>
              <p:cNvSpPr txBox="1"/>
              <p:nvPr/>
            </p:nvSpPr>
            <p:spPr>
              <a:xfrm>
                <a:off x="3300600" y="6901676"/>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5" name="Gruppieren 24">
                <a:extLst>
                  <a:ext uri="{FF2B5EF4-FFF2-40B4-BE49-F238E27FC236}">
                    <a16:creationId xmlns:a16="http://schemas.microsoft.com/office/drawing/2014/main" id="{E209B653-97EF-9F18-DD1A-F028A7479CA7}"/>
                  </a:ext>
                </a:extLst>
              </p:cNvPr>
              <p:cNvGrpSpPr>
                <a:grpSpLocks noChangeAspect="1"/>
              </p:cNvGrpSpPr>
              <p:nvPr/>
            </p:nvGrpSpPr>
            <p:grpSpPr>
              <a:xfrm>
                <a:off x="3332164" y="6206661"/>
                <a:ext cx="4878471" cy="661014"/>
                <a:chOff x="128218" y="1298931"/>
                <a:chExt cx="4425377" cy="599618"/>
              </a:xfrm>
              <a:solidFill>
                <a:schemeClr val="bg1"/>
              </a:solidFill>
            </p:grpSpPr>
            <p:sp>
              <p:nvSpPr>
                <p:cNvPr id="26" name="Freihandform: Form 25">
                  <a:extLst>
                    <a:ext uri="{FF2B5EF4-FFF2-40B4-BE49-F238E27FC236}">
                      <a16:creationId xmlns:a16="http://schemas.microsoft.com/office/drawing/2014/main" id="{4F197E66-346D-1565-A3E7-09A34F215F2A}"/>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7" name="Freihandform: Form 26">
                  <a:extLst>
                    <a:ext uri="{FF2B5EF4-FFF2-40B4-BE49-F238E27FC236}">
                      <a16:creationId xmlns:a16="http://schemas.microsoft.com/office/drawing/2014/main" id="{E07A8353-2090-FA17-AD00-A35C7D4E0714}"/>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8" name="Freihandform: Form 27">
                  <a:extLst>
                    <a:ext uri="{FF2B5EF4-FFF2-40B4-BE49-F238E27FC236}">
                      <a16:creationId xmlns:a16="http://schemas.microsoft.com/office/drawing/2014/main" id="{C9E333D8-B1C1-17C9-B0DC-0E6A9C401EEB}"/>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9" name="Freihandform: Form 28">
                  <a:extLst>
                    <a:ext uri="{FF2B5EF4-FFF2-40B4-BE49-F238E27FC236}">
                      <a16:creationId xmlns:a16="http://schemas.microsoft.com/office/drawing/2014/main" id="{6C4C1A4D-46B3-381A-7E71-50CD53B4DEC7}"/>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0" name="Freihandform: Form 29">
                  <a:extLst>
                    <a:ext uri="{FF2B5EF4-FFF2-40B4-BE49-F238E27FC236}">
                      <a16:creationId xmlns:a16="http://schemas.microsoft.com/office/drawing/2014/main" id="{CC26C816-B80D-B53B-D698-758C6D371816}"/>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1" name="Freihandform: Form 30">
                  <a:extLst>
                    <a:ext uri="{FF2B5EF4-FFF2-40B4-BE49-F238E27FC236}">
                      <a16:creationId xmlns:a16="http://schemas.microsoft.com/office/drawing/2014/main" id="{048787FD-A56E-B48E-9DDD-A50D3C36711F}"/>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2" name="Freihandform: Form 31">
                  <a:extLst>
                    <a:ext uri="{FF2B5EF4-FFF2-40B4-BE49-F238E27FC236}">
                      <a16:creationId xmlns:a16="http://schemas.microsoft.com/office/drawing/2014/main" id="{07088D7A-506A-FDCF-5C7B-072156457ED5}"/>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3" name="Freihandform: Form 32">
                  <a:extLst>
                    <a:ext uri="{FF2B5EF4-FFF2-40B4-BE49-F238E27FC236}">
                      <a16:creationId xmlns:a16="http://schemas.microsoft.com/office/drawing/2014/main" id="{F8222AE4-0499-0F85-75D5-7F0B70280922}"/>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4" name="Freihandform: Form 33">
                  <a:extLst>
                    <a:ext uri="{FF2B5EF4-FFF2-40B4-BE49-F238E27FC236}">
                      <a16:creationId xmlns:a16="http://schemas.microsoft.com/office/drawing/2014/main" id="{347762B7-D670-9FBD-6830-5A22B505EF36}"/>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5" name="Freihandform: Form 34">
                  <a:extLst>
                    <a:ext uri="{FF2B5EF4-FFF2-40B4-BE49-F238E27FC236}">
                      <a16:creationId xmlns:a16="http://schemas.microsoft.com/office/drawing/2014/main" id="{263BBF3A-A1B7-2FBC-434B-59CA0B70509C}"/>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6" name="Freihandform: Form 35">
                  <a:extLst>
                    <a:ext uri="{FF2B5EF4-FFF2-40B4-BE49-F238E27FC236}">
                      <a16:creationId xmlns:a16="http://schemas.microsoft.com/office/drawing/2014/main" id="{68462C8B-E8B3-ECC4-BE3B-AC52ADD1C6A3}"/>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1571123925"/>
      </p:ext>
    </p:extLst>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uppieren 35">
            <a:extLst>
              <a:ext uri="{FF2B5EF4-FFF2-40B4-BE49-F238E27FC236}">
                <a16:creationId xmlns:a16="http://schemas.microsoft.com/office/drawing/2014/main" id="{2265FCD1-4927-C610-AD50-5C7892F30D7C}"/>
              </a:ext>
            </a:extLst>
          </p:cNvPr>
          <p:cNvGrpSpPr/>
          <p:nvPr/>
        </p:nvGrpSpPr>
        <p:grpSpPr>
          <a:xfrm>
            <a:off x="-2259" y="2008"/>
            <a:ext cx="19052381" cy="8097261"/>
            <a:chOff x="-2259" y="2008"/>
            <a:chExt cx="19052381" cy="8097261"/>
          </a:xfrm>
        </p:grpSpPr>
        <p:grpSp>
          <p:nvGrpSpPr>
            <p:cNvPr id="31" name="Group 30">
              <a:extLst>
                <a:ext uri="{FF2B5EF4-FFF2-40B4-BE49-F238E27FC236}">
                  <a16:creationId xmlns:a16="http://schemas.microsoft.com/office/drawing/2014/main" id="{092E1FB7-9B36-7FB2-C9C4-A82E263EAA29}"/>
                </a:ext>
              </a:extLst>
            </p:cNvPr>
            <p:cNvGrpSpPr/>
            <p:nvPr/>
          </p:nvGrpSpPr>
          <p:grpSpPr>
            <a:xfrm>
              <a:off x="-2259" y="2008"/>
              <a:ext cx="19052381" cy="8097261"/>
              <a:chOff x="442912" y="1377427"/>
              <a:chExt cx="7200001" cy="3060000"/>
            </a:xfrm>
          </p:grpSpPr>
          <p:sp>
            <p:nvSpPr>
              <p:cNvPr id="32" name="Rechteck 46">
                <a:extLst>
                  <a:ext uri="{FF2B5EF4-FFF2-40B4-BE49-F238E27FC236}">
                    <a16:creationId xmlns:a16="http://schemas.microsoft.com/office/drawing/2014/main" id="{84EE0076-BA70-AF15-F695-4B1058ED3818}"/>
                  </a:ext>
                </a:extLst>
              </p:cNvPr>
              <p:cNvSpPr/>
              <p:nvPr/>
            </p:nvSpPr>
            <p:spPr bwMode="auto">
              <a:xfrm>
                <a:off x="442913" y="1377427"/>
                <a:ext cx="7200000" cy="3060000"/>
              </a:xfrm>
              <a:prstGeom prst="rect">
                <a:avLst/>
              </a:prstGeom>
              <a:gradFill>
                <a:gsLst>
                  <a:gs pos="0">
                    <a:srgbClr val="1E2A78"/>
                  </a:gs>
                  <a:gs pos="10000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33" name="Rechteck 47">
                <a:extLst>
                  <a:ext uri="{FF2B5EF4-FFF2-40B4-BE49-F238E27FC236}">
                    <a16:creationId xmlns:a16="http://schemas.microsoft.com/office/drawing/2014/main" id="{5306E17E-ED34-8305-BA86-1F52FFB6FAA5}"/>
                  </a:ext>
                </a:extLst>
              </p:cNvPr>
              <p:cNvSpPr/>
              <p:nvPr/>
            </p:nvSpPr>
            <p:spPr bwMode="auto">
              <a:xfrm>
                <a:off x="442912" y="2127766"/>
                <a:ext cx="6444001" cy="2309661"/>
              </a:xfrm>
              <a:prstGeom prst="rect">
                <a:avLst/>
              </a:prstGeom>
              <a:gradFill>
                <a:gsLst>
                  <a:gs pos="100000">
                    <a:srgbClr val="1E2A78"/>
                  </a:gs>
                  <a:gs pos="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34" name="Textfeld 4">
                <a:extLst>
                  <a:ext uri="{FF2B5EF4-FFF2-40B4-BE49-F238E27FC236}">
                    <a16:creationId xmlns:a16="http://schemas.microsoft.com/office/drawing/2014/main" id="{2AC3EEE3-E406-8F5D-90B5-FF52F4B238E5}"/>
                  </a:ext>
                </a:extLst>
              </p:cNvPr>
              <p:cNvSpPr txBox="1"/>
              <p:nvPr/>
            </p:nvSpPr>
            <p:spPr>
              <a:xfrm>
                <a:off x="683388" y="2729981"/>
                <a:ext cx="6203525" cy="88636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35" name="Grafik 9">
                <a:extLst>
                  <a:ext uri="{FF2B5EF4-FFF2-40B4-BE49-F238E27FC236}">
                    <a16:creationId xmlns:a16="http://schemas.microsoft.com/office/drawing/2014/main" id="{38E85AFF-9E01-0B1C-F639-0826A43EBB6F}"/>
                  </a:ext>
                </a:extLst>
              </p:cNvPr>
              <p:cNvSpPr>
                <a:spLocks noChangeAspect="1"/>
              </p:cNvSpPr>
              <p:nvPr/>
            </p:nvSpPr>
            <p:spPr>
              <a:xfrm>
                <a:off x="6886913" y="1627186"/>
                <a:ext cx="504000"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37" name="Textfeld 4">
                <a:extLst>
                  <a:ext uri="{FF2B5EF4-FFF2-40B4-BE49-F238E27FC236}">
                    <a16:creationId xmlns:a16="http://schemas.microsoft.com/office/drawing/2014/main" id="{51AA7B35-9EC2-55D8-0B1E-DD22F4DDB76E}"/>
                  </a:ext>
                </a:extLst>
              </p:cNvPr>
              <p:cNvSpPr txBox="1"/>
              <p:nvPr/>
            </p:nvSpPr>
            <p:spPr>
              <a:xfrm>
                <a:off x="683388" y="2352747"/>
                <a:ext cx="6203525" cy="20004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grpSp>
        <p:grpSp>
          <p:nvGrpSpPr>
            <p:cNvPr id="17" name="Gruppieren 16">
              <a:extLst>
                <a:ext uri="{FF2B5EF4-FFF2-40B4-BE49-F238E27FC236}">
                  <a16:creationId xmlns:a16="http://schemas.microsoft.com/office/drawing/2014/main" id="{C582AFAA-7E58-0809-511D-9045FDCA75A1}"/>
                </a:ext>
              </a:extLst>
            </p:cNvPr>
            <p:cNvGrpSpPr/>
            <p:nvPr/>
          </p:nvGrpSpPr>
          <p:grpSpPr>
            <a:xfrm>
              <a:off x="631069" y="6340369"/>
              <a:ext cx="4910035" cy="1206694"/>
              <a:chOff x="3300600" y="6206661"/>
              <a:chExt cx="4910035" cy="1206694"/>
            </a:xfrm>
          </p:grpSpPr>
          <p:sp>
            <p:nvSpPr>
              <p:cNvPr id="18" name="Textfeld 50">
                <a:extLst>
                  <a:ext uri="{FF2B5EF4-FFF2-40B4-BE49-F238E27FC236}">
                    <a16:creationId xmlns:a16="http://schemas.microsoft.com/office/drawing/2014/main" id="{B0C56F40-A654-F4F5-4966-204B8D1537E8}"/>
                  </a:ext>
                </a:extLst>
              </p:cNvPr>
              <p:cNvSpPr txBox="1"/>
              <p:nvPr/>
            </p:nvSpPr>
            <p:spPr>
              <a:xfrm>
                <a:off x="3300600" y="6901676"/>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19" name="Gruppieren 18">
                <a:extLst>
                  <a:ext uri="{FF2B5EF4-FFF2-40B4-BE49-F238E27FC236}">
                    <a16:creationId xmlns:a16="http://schemas.microsoft.com/office/drawing/2014/main" id="{BC267BB7-D150-D4AD-7C38-60FF1BFDC125}"/>
                  </a:ext>
                </a:extLst>
              </p:cNvPr>
              <p:cNvGrpSpPr>
                <a:grpSpLocks noChangeAspect="1"/>
              </p:cNvGrpSpPr>
              <p:nvPr/>
            </p:nvGrpSpPr>
            <p:grpSpPr>
              <a:xfrm>
                <a:off x="3332164" y="6206661"/>
                <a:ext cx="4878471" cy="661014"/>
                <a:chOff x="128218" y="1298931"/>
                <a:chExt cx="4425377" cy="599618"/>
              </a:xfrm>
              <a:solidFill>
                <a:schemeClr val="bg1"/>
              </a:solidFill>
            </p:grpSpPr>
            <p:sp>
              <p:nvSpPr>
                <p:cNvPr id="20" name="Freihandform: Form 19">
                  <a:extLst>
                    <a:ext uri="{FF2B5EF4-FFF2-40B4-BE49-F238E27FC236}">
                      <a16:creationId xmlns:a16="http://schemas.microsoft.com/office/drawing/2014/main" id="{E165B4EE-1553-F6B8-9F2F-D9C2210AF6D2}"/>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1" name="Freihandform: Form 20">
                  <a:extLst>
                    <a:ext uri="{FF2B5EF4-FFF2-40B4-BE49-F238E27FC236}">
                      <a16:creationId xmlns:a16="http://schemas.microsoft.com/office/drawing/2014/main" id="{5B167CA2-45CB-35B3-A614-B5FB9DD49AA9}"/>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2" name="Freihandform: Form 21">
                  <a:extLst>
                    <a:ext uri="{FF2B5EF4-FFF2-40B4-BE49-F238E27FC236}">
                      <a16:creationId xmlns:a16="http://schemas.microsoft.com/office/drawing/2014/main" id="{42DF0BAD-85C8-05DE-859A-A70BEC1AED60}"/>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3" name="Freihandform: Form 22">
                  <a:extLst>
                    <a:ext uri="{FF2B5EF4-FFF2-40B4-BE49-F238E27FC236}">
                      <a16:creationId xmlns:a16="http://schemas.microsoft.com/office/drawing/2014/main" id="{ADF0B0DC-CC14-D871-B182-0C59A9D3A459}"/>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24" name="Freihandform: Form 23">
                  <a:extLst>
                    <a:ext uri="{FF2B5EF4-FFF2-40B4-BE49-F238E27FC236}">
                      <a16:creationId xmlns:a16="http://schemas.microsoft.com/office/drawing/2014/main" id="{6D940B70-3DC3-FC8D-0122-75A7C43C2FFC}"/>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25" name="Freihandform: Form 24">
                  <a:extLst>
                    <a:ext uri="{FF2B5EF4-FFF2-40B4-BE49-F238E27FC236}">
                      <a16:creationId xmlns:a16="http://schemas.microsoft.com/office/drawing/2014/main" id="{6E5A456E-BC5E-3E24-7932-61F161CDDFE2}"/>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26" name="Freihandform: Form 25">
                  <a:extLst>
                    <a:ext uri="{FF2B5EF4-FFF2-40B4-BE49-F238E27FC236}">
                      <a16:creationId xmlns:a16="http://schemas.microsoft.com/office/drawing/2014/main" id="{7D946A68-98D4-F435-F9F1-1E2BFA2C617A}"/>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27" name="Freihandform: Form 26">
                  <a:extLst>
                    <a:ext uri="{FF2B5EF4-FFF2-40B4-BE49-F238E27FC236}">
                      <a16:creationId xmlns:a16="http://schemas.microsoft.com/office/drawing/2014/main" id="{1F67B9D9-F6A8-2766-7869-30324DEF5B87}"/>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28" name="Freihandform: Form 27">
                  <a:extLst>
                    <a:ext uri="{FF2B5EF4-FFF2-40B4-BE49-F238E27FC236}">
                      <a16:creationId xmlns:a16="http://schemas.microsoft.com/office/drawing/2014/main" id="{B4545DAB-0426-0AA3-7AAD-B038D874B076}"/>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29" name="Freihandform: Form 28">
                  <a:extLst>
                    <a:ext uri="{FF2B5EF4-FFF2-40B4-BE49-F238E27FC236}">
                      <a16:creationId xmlns:a16="http://schemas.microsoft.com/office/drawing/2014/main" id="{C0D61469-2B9D-1E8A-9BA0-1056A30EE186}"/>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0" name="Freihandform: Form 29">
                  <a:extLst>
                    <a:ext uri="{FF2B5EF4-FFF2-40B4-BE49-F238E27FC236}">
                      <a16:creationId xmlns:a16="http://schemas.microsoft.com/office/drawing/2014/main" id="{269935DB-A16B-5F53-BEF6-309BE2FFDE8C}"/>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3194417372"/>
      </p:ext>
    </p:extLst>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uppieren 36">
            <a:extLst>
              <a:ext uri="{FF2B5EF4-FFF2-40B4-BE49-F238E27FC236}">
                <a16:creationId xmlns:a16="http://schemas.microsoft.com/office/drawing/2014/main" id="{1691FB0B-6BB0-B963-43D3-2F1D9FF9D85A}"/>
              </a:ext>
            </a:extLst>
          </p:cNvPr>
          <p:cNvGrpSpPr/>
          <p:nvPr/>
        </p:nvGrpSpPr>
        <p:grpSpPr>
          <a:xfrm>
            <a:off x="-3324" y="158"/>
            <a:ext cx="19054501" cy="8100077"/>
            <a:chOff x="-3324" y="158"/>
            <a:chExt cx="19054501" cy="8100077"/>
          </a:xfrm>
        </p:grpSpPr>
        <p:grpSp>
          <p:nvGrpSpPr>
            <p:cNvPr id="2" name="Group 1">
              <a:extLst>
                <a:ext uri="{FF2B5EF4-FFF2-40B4-BE49-F238E27FC236}">
                  <a16:creationId xmlns:a16="http://schemas.microsoft.com/office/drawing/2014/main" id="{E58DBFCD-D349-DDAE-D3DC-C8BC0D1C4E31}"/>
                </a:ext>
              </a:extLst>
            </p:cNvPr>
            <p:cNvGrpSpPr/>
            <p:nvPr/>
          </p:nvGrpSpPr>
          <p:grpSpPr>
            <a:xfrm>
              <a:off x="-3324" y="158"/>
              <a:ext cx="19054501" cy="8100077"/>
              <a:chOff x="442913" y="1376363"/>
              <a:chExt cx="7200802" cy="3061064"/>
            </a:xfrm>
          </p:grpSpPr>
          <p:pic>
            <p:nvPicPr>
              <p:cNvPr id="3" name="Grafik 13">
                <a:extLst>
                  <a:ext uri="{FF2B5EF4-FFF2-40B4-BE49-F238E27FC236}">
                    <a16:creationId xmlns:a16="http://schemas.microsoft.com/office/drawing/2014/main" id="{6FBAA5FC-908B-35D7-84B4-F1A5F5FDBBF2}"/>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442913" y="1376363"/>
                <a:ext cx="7200802" cy="3061064"/>
              </a:xfrm>
              <a:prstGeom prst="rect">
                <a:avLst/>
              </a:prstGeom>
            </p:spPr>
          </p:pic>
          <p:sp>
            <p:nvSpPr>
              <p:cNvPr id="4" name="Textfeld 4">
                <a:extLst>
                  <a:ext uri="{FF2B5EF4-FFF2-40B4-BE49-F238E27FC236}">
                    <a16:creationId xmlns:a16="http://schemas.microsoft.com/office/drawing/2014/main" id="{8DBFF362-FC31-ABEB-2CEA-A6DBAED4D25D}"/>
                  </a:ext>
                </a:extLst>
              </p:cNvPr>
              <p:cNvSpPr txBox="1"/>
              <p:nvPr/>
            </p:nvSpPr>
            <p:spPr>
              <a:xfrm>
                <a:off x="683388" y="2299415"/>
                <a:ext cx="5699526" cy="88636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5" name="Grafik 9">
                <a:extLst>
                  <a:ext uri="{FF2B5EF4-FFF2-40B4-BE49-F238E27FC236}">
                    <a16:creationId xmlns:a16="http://schemas.microsoft.com/office/drawing/2014/main" id="{CB4B5ACC-00F1-2996-949E-C9641259B7D3}"/>
                  </a:ext>
                </a:extLst>
              </p:cNvPr>
              <p:cNvSpPr>
                <a:spLocks noChangeAspect="1"/>
              </p:cNvSpPr>
              <p:nvPr/>
            </p:nvSpPr>
            <p:spPr>
              <a:xfrm>
                <a:off x="6886914" y="1628893"/>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6" name="Textfeld 4">
                <a:extLst>
                  <a:ext uri="{FF2B5EF4-FFF2-40B4-BE49-F238E27FC236}">
                    <a16:creationId xmlns:a16="http://schemas.microsoft.com/office/drawing/2014/main" id="{17B8FFF7-04D7-536D-7FFD-27CEAA32F614}"/>
                  </a:ext>
                </a:extLst>
              </p:cNvPr>
              <p:cNvSpPr txBox="1"/>
              <p:nvPr/>
            </p:nvSpPr>
            <p:spPr>
              <a:xfrm>
                <a:off x="694911" y="1857887"/>
                <a:ext cx="5699526" cy="20067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7" name="Textfeld 4">
                <a:extLst>
                  <a:ext uri="{FF2B5EF4-FFF2-40B4-BE49-F238E27FC236}">
                    <a16:creationId xmlns:a16="http://schemas.microsoft.com/office/drawing/2014/main" id="{DA45EF87-140A-453C-C924-B721ADA3B7CC}"/>
                  </a:ext>
                </a:extLst>
              </p:cNvPr>
              <p:cNvSpPr txBox="1"/>
              <p:nvPr/>
            </p:nvSpPr>
            <p:spPr>
              <a:xfrm>
                <a:off x="694910" y="3281735"/>
                <a:ext cx="5699526" cy="20067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chemeClr val="bg1"/>
                    </a:solidFill>
                    <a:latin typeface="+mn-lt"/>
                    <a:ea typeface="DeutscheBank Beta21" panose="020B0503020202030204" pitchFamily="34" charset="77"/>
                    <a:cs typeface="Deutsche Bank Display" panose="020F0403020203030304" pitchFamily="34" charset="0"/>
                  </a:rPr>
                  <a:t>Body text in 34,5 pt Rae volor aut eost officaboriae nimilles mos ipis. </a:t>
                </a:r>
              </a:p>
            </p:txBody>
          </p:sp>
        </p:grpSp>
        <p:grpSp>
          <p:nvGrpSpPr>
            <p:cNvPr id="23" name="Gruppieren 22">
              <a:extLst>
                <a:ext uri="{FF2B5EF4-FFF2-40B4-BE49-F238E27FC236}">
                  <a16:creationId xmlns:a16="http://schemas.microsoft.com/office/drawing/2014/main" id="{FC8C2EC8-0ED0-AB1A-C58C-859EF34BB035}"/>
                </a:ext>
              </a:extLst>
            </p:cNvPr>
            <p:cNvGrpSpPr/>
            <p:nvPr/>
          </p:nvGrpSpPr>
          <p:grpSpPr>
            <a:xfrm>
              <a:off x="631069" y="6340369"/>
              <a:ext cx="4910035" cy="1206694"/>
              <a:chOff x="3300600" y="6206661"/>
              <a:chExt cx="4910035" cy="1206694"/>
            </a:xfrm>
          </p:grpSpPr>
          <p:sp>
            <p:nvSpPr>
              <p:cNvPr id="24" name="Textfeld 50">
                <a:extLst>
                  <a:ext uri="{FF2B5EF4-FFF2-40B4-BE49-F238E27FC236}">
                    <a16:creationId xmlns:a16="http://schemas.microsoft.com/office/drawing/2014/main" id="{ACF3F6D0-828D-E3FA-E70E-3B8C62443F0F}"/>
                  </a:ext>
                </a:extLst>
              </p:cNvPr>
              <p:cNvSpPr txBox="1"/>
              <p:nvPr/>
            </p:nvSpPr>
            <p:spPr>
              <a:xfrm>
                <a:off x="3300600" y="6901676"/>
                <a:ext cx="3354535" cy="511679"/>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5" name="Gruppieren 24">
                <a:extLst>
                  <a:ext uri="{FF2B5EF4-FFF2-40B4-BE49-F238E27FC236}">
                    <a16:creationId xmlns:a16="http://schemas.microsoft.com/office/drawing/2014/main" id="{963D2804-B78C-88ED-C6D7-A429A7B38B65}"/>
                  </a:ext>
                </a:extLst>
              </p:cNvPr>
              <p:cNvGrpSpPr>
                <a:grpSpLocks noChangeAspect="1"/>
              </p:cNvGrpSpPr>
              <p:nvPr/>
            </p:nvGrpSpPr>
            <p:grpSpPr>
              <a:xfrm>
                <a:off x="3332164" y="6206661"/>
                <a:ext cx="4878471" cy="661014"/>
                <a:chOff x="128218" y="1298931"/>
                <a:chExt cx="4425377" cy="599618"/>
              </a:xfrm>
              <a:solidFill>
                <a:schemeClr val="bg1"/>
              </a:solidFill>
            </p:grpSpPr>
            <p:sp>
              <p:nvSpPr>
                <p:cNvPr id="26" name="Freihandform: Form 25">
                  <a:extLst>
                    <a:ext uri="{FF2B5EF4-FFF2-40B4-BE49-F238E27FC236}">
                      <a16:creationId xmlns:a16="http://schemas.microsoft.com/office/drawing/2014/main" id="{8BF5884C-CC18-E187-376B-1C7C7906CA8C}"/>
                    </a:ext>
                  </a:extLst>
                </p:cNvPr>
                <p:cNvSpPr/>
                <p:nvPr/>
              </p:nvSpPr>
              <p:spPr>
                <a:xfrm>
                  <a:off x="3847558" y="1298931"/>
                  <a:ext cx="132144" cy="74452"/>
                </a:xfrm>
                <a:custGeom>
                  <a:avLst/>
                  <a:gdLst>
                    <a:gd name="connsiteX0" fmla="*/ 132132 w 132144"/>
                    <a:gd name="connsiteY0" fmla="*/ 18734 h 74452"/>
                    <a:gd name="connsiteX1" fmla="*/ 115452 w 132144"/>
                    <a:gd name="connsiteY1" fmla="*/ 7965 h 74452"/>
                    <a:gd name="connsiteX2" fmla="*/ 67296 w 132144"/>
                    <a:gd name="connsiteY2" fmla="*/ 0 h 74452"/>
                    <a:gd name="connsiteX3" fmla="*/ 10279 w 132144"/>
                    <a:gd name="connsiteY3" fmla="*/ 19560 h 74452"/>
                    <a:gd name="connsiteX4" fmla="*/ 179 w 132144"/>
                    <a:gd name="connsiteY4" fmla="*/ 50682 h 74452"/>
                    <a:gd name="connsiteX5" fmla="*/ 20217 w 132144"/>
                    <a:gd name="connsiteY5" fmla="*/ 74452 h 74452"/>
                    <a:gd name="connsiteX6" fmla="*/ 41162 w 132144"/>
                    <a:gd name="connsiteY6" fmla="*/ 61119 h 74452"/>
                    <a:gd name="connsiteX7" fmla="*/ 107117 w 132144"/>
                    <a:gd name="connsiteY7" fmla="*/ 28943 h 74452"/>
                    <a:gd name="connsiteX8" fmla="*/ 132132 w 132144"/>
                    <a:gd name="connsiteY8" fmla="*/ 18745 h 74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2144" h="74452">
                      <a:moveTo>
                        <a:pt x="132132" y="18734"/>
                      </a:moveTo>
                      <a:cubicBezTo>
                        <a:pt x="132436" y="16164"/>
                        <a:pt x="127394" y="11839"/>
                        <a:pt x="115452" y="7965"/>
                      </a:cubicBezTo>
                      <a:cubicBezTo>
                        <a:pt x="99369" y="2755"/>
                        <a:pt x="82716" y="0"/>
                        <a:pt x="67296" y="0"/>
                      </a:cubicBezTo>
                      <a:cubicBezTo>
                        <a:pt x="42499" y="0"/>
                        <a:pt x="21717" y="7128"/>
                        <a:pt x="10279" y="19560"/>
                      </a:cubicBezTo>
                      <a:cubicBezTo>
                        <a:pt x="2548" y="27965"/>
                        <a:pt x="-848" y="38435"/>
                        <a:pt x="179" y="50682"/>
                      </a:cubicBezTo>
                      <a:cubicBezTo>
                        <a:pt x="1217" y="63026"/>
                        <a:pt x="4362" y="74452"/>
                        <a:pt x="20217" y="74452"/>
                      </a:cubicBezTo>
                      <a:cubicBezTo>
                        <a:pt x="27519" y="74452"/>
                        <a:pt x="33545" y="68568"/>
                        <a:pt x="41162" y="61119"/>
                      </a:cubicBezTo>
                      <a:cubicBezTo>
                        <a:pt x="53822" y="48748"/>
                        <a:pt x="71154" y="31801"/>
                        <a:pt x="107117" y="28943"/>
                      </a:cubicBezTo>
                      <a:cubicBezTo>
                        <a:pt x="122602" y="27715"/>
                        <a:pt x="131735" y="22135"/>
                        <a:pt x="132132" y="18745"/>
                      </a:cubicBezTo>
                      <a:close/>
                    </a:path>
                  </a:pathLst>
                </a:custGeom>
                <a:grpFill/>
                <a:ln w="5424" cap="flat">
                  <a:noFill/>
                  <a:prstDash val="solid"/>
                  <a:miter/>
                </a:ln>
              </p:spPr>
              <p:txBody>
                <a:bodyPr rtlCol="0" anchor="ctr"/>
                <a:lstStyle/>
                <a:p>
                  <a:endParaRPr lang="en-GB" sz="2000" noProof="0"/>
                </a:p>
              </p:txBody>
            </p:sp>
            <p:sp>
              <p:nvSpPr>
                <p:cNvPr id="27" name="Freihandform: Form 26">
                  <a:extLst>
                    <a:ext uri="{FF2B5EF4-FFF2-40B4-BE49-F238E27FC236}">
                      <a16:creationId xmlns:a16="http://schemas.microsoft.com/office/drawing/2014/main" id="{6CDECE8E-F0B0-D59E-1D0B-336F6FE2153B}"/>
                    </a:ext>
                  </a:extLst>
                </p:cNvPr>
                <p:cNvSpPr/>
                <p:nvPr/>
              </p:nvSpPr>
              <p:spPr>
                <a:xfrm>
                  <a:off x="3100180" y="1403641"/>
                  <a:ext cx="109503" cy="53990"/>
                </a:xfrm>
                <a:custGeom>
                  <a:avLst/>
                  <a:gdLst>
                    <a:gd name="connsiteX0" fmla="*/ 30100 w 109503"/>
                    <a:gd name="connsiteY0" fmla="*/ 53991 h 53990"/>
                    <a:gd name="connsiteX1" fmla="*/ 43537 w 109503"/>
                    <a:gd name="connsiteY1" fmla="*/ 46243 h 53990"/>
                    <a:gd name="connsiteX2" fmla="*/ 84146 w 109503"/>
                    <a:gd name="connsiteY2" fmla="*/ 28269 h 53990"/>
                    <a:gd name="connsiteX3" fmla="*/ 109503 w 109503"/>
                    <a:gd name="connsiteY3" fmla="*/ 17658 h 53990"/>
                    <a:gd name="connsiteX4" fmla="*/ 42385 w 109503"/>
                    <a:gd name="connsiteY4" fmla="*/ 0 h 53990"/>
                    <a:gd name="connsiteX5" fmla="*/ 0 w 109503"/>
                    <a:gd name="connsiteY5" fmla="*/ 24080 h 53990"/>
                    <a:gd name="connsiteX6" fmla="*/ 30106 w 109503"/>
                    <a:gd name="connsiteY6" fmla="*/ 53991 h 53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503" h="53990">
                      <a:moveTo>
                        <a:pt x="30100" y="53991"/>
                      </a:moveTo>
                      <a:cubicBezTo>
                        <a:pt x="35018" y="53991"/>
                        <a:pt x="38968" y="51122"/>
                        <a:pt x="43537" y="46243"/>
                      </a:cubicBezTo>
                      <a:cubicBezTo>
                        <a:pt x="50562" y="38734"/>
                        <a:pt x="60277" y="28541"/>
                        <a:pt x="84146" y="28269"/>
                      </a:cubicBezTo>
                      <a:cubicBezTo>
                        <a:pt x="103776" y="28047"/>
                        <a:pt x="109551" y="22820"/>
                        <a:pt x="109503" y="17658"/>
                      </a:cubicBezTo>
                      <a:cubicBezTo>
                        <a:pt x="109372" y="4352"/>
                        <a:pt x="78777" y="0"/>
                        <a:pt x="42385" y="0"/>
                      </a:cubicBezTo>
                      <a:cubicBezTo>
                        <a:pt x="19218" y="0"/>
                        <a:pt x="0" y="7101"/>
                        <a:pt x="0" y="24080"/>
                      </a:cubicBezTo>
                      <a:cubicBezTo>
                        <a:pt x="0" y="40429"/>
                        <a:pt x="16653" y="53991"/>
                        <a:pt x="30106" y="53991"/>
                      </a:cubicBezTo>
                      <a:close/>
                    </a:path>
                  </a:pathLst>
                </a:custGeom>
                <a:grpFill/>
                <a:ln w="5424" cap="flat">
                  <a:noFill/>
                  <a:prstDash val="solid"/>
                  <a:miter/>
                </a:ln>
              </p:spPr>
              <p:txBody>
                <a:bodyPr rtlCol="0" anchor="ctr"/>
                <a:lstStyle/>
                <a:p>
                  <a:endParaRPr lang="en-GB" sz="2000" noProof="0"/>
                </a:p>
              </p:txBody>
            </p:sp>
            <p:sp>
              <p:nvSpPr>
                <p:cNvPr id="28" name="Freihandform: Form 27">
                  <a:extLst>
                    <a:ext uri="{FF2B5EF4-FFF2-40B4-BE49-F238E27FC236}">
                      <a16:creationId xmlns:a16="http://schemas.microsoft.com/office/drawing/2014/main" id="{22BD0286-F6CC-95E0-CD70-86F3079EE315}"/>
                    </a:ext>
                  </a:extLst>
                </p:cNvPr>
                <p:cNvSpPr/>
                <p:nvPr/>
              </p:nvSpPr>
              <p:spPr>
                <a:xfrm>
                  <a:off x="2280202" y="1309069"/>
                  <a:ext cx="792341" cy="435755"/>
                </a:xfrm>
                <a:custGeom>
                  <a:avLst/>
                  <a:gdLst>
                    <a:gd name="connsiteX0" fmla="*/ 771121 w 792341"/>
                    <a:gd name="connsiteY0" fmla="*/ 225688 h 435755"/>
                    <a:gd name="connsiteX1" fmla="*/ 665139 w 792341"/>
                    <a:gd name="connsiteY1" fmla="*/ 307606 h 435755"/>
                    <a:gd name="connsiteX2" fmla="*/ 600782 w 792341"/>
                    <a:gd name="connsiteY2" fmla="*/ 360918 h 435755"/>
                    <a:gd name="connsiteX3" fmla="*/ 592523 w 792341"/>
                    <a:gd name="connsiteY3" fmla="*/ 351078 h 435755"/>
                    <a:gd name="connsiteX4" fmla="*/ 685242 w 792341"/>
                    <a:gd name="connsiteY4" fmla="*/ 160722 h 435755"/>
                    <a:gd name="connsiteX5" fmla="*/ 736832 w 792341"/>
                    <a:gd name="connsiteY5" fmla="*/ 55702 h 435755"/>
                    <a:gd name="connsiteX6" fmla="*/ 724188 w 792341"/>
                    <a:gd name="connsiteY6" fmla="*/ 36311 h 435755"/>
                    <a:gd name="connsiteX7" fmla="*/ 709991 w 792341"/>
                    <a:gd name="connsiteY7" fmla="*/ 32382 h 435755"/>
                    <a:gd name="connsiteX8" fmla="*/ 703906 w 792341"/>
                    <a:gd name="connsiteY8" fmla="*/ 36072 h 435755"/>
                    <a:gd name="connsiteX9" fmla="*/ 597565 w 792341"/>
                    <a:gd name="connsiteY9" fmla="*/ 216946 h 435755"/>
                    <a:gd name="connsiteX10" fmla="*/ 562472 w 792341"/>
                    <a:gd name="connsiteY10" fmla="*/ 194067 h 435755"/>
                    <a:gd name="connsiteX11" fmla="*/ 477506 w 792341"/>
                    <a:gd name="connsiteY11" fmla="*/ 276207 h 435755"/>
                    <a:gd name="connsiteX12" fmla="*/ 363542 w 792341"/>
                    <a:gd name="connsiteY12" fmla="*/ 376864 h 435755"/>
                    <a:gd name="connsiteX13" fmla="*/ 330415 w 792341"/>
                    <a:gd name="connsiteY13" fmla="*/ 356636 h 435755"/>
                    <a:gd name="connsiteX14" fmla="*/ 391241 w 792341"/>
                    <a:gd name="connsiteY14" fmla="*/ 303080 h 435755"/>
                    <a:gd name="connsiteX15" fmla="*/ 431094 w 792341"/>
                    <a:gd name="connsiteY15" fmla="*/ 226732 h 435755"/>
                    <a:gd name="connsiteX16" fmla="*/ 403472 w 792341"/>
                    <a:gd name="connsiteY16" fmla="*/ 194805 h 435755"/>
                    <a:gd name="connsiteX17" fmla="*/ 300266 w 792341"/>
                    <a:gd name="connsiteY17" fmla="*/ 348014 h 435755"/>
                    <a:gd name="connsiteX18" fmla="*/ 253567 w 792341"/>
                    <a:gd name="connsiteY18" fmla="*/ 366465 h 435755"/>
                    <a:gd name="connsiteX19" fmla="*/ 228215 w 792341"/>
                    <a:gd name="connsiteY19" fmla="*/ 333257 h 435755"/>
                    <a:gd name="connsiteX20" fmla="*/ 277555 w 792341"/>
                    <a:gd name="connsiteY20" fmla="*/ 194094 h 435755"/>
                    <a:gd name="connsiteX21" fmla="*/ 300293 w 792341"/>
                    <a:gd name="connsiteY21" fmla="*/ 155539 h 435755"/>
                    <a:gd name="connsiteX22" fmla="*/ 384917 w 792341"/>
                    <a:gd name="connsiteY22" fmla="*/ 33801 h 435755"/>
                    <a:gd name="connsiteX23" fmla="*/ 386786 w 792341"/>
                    <a:gd name="connsiteY23" fmla="*/ 18598 h 435755"/>
                    <a:gd name="connsiteX24" fmla="*/ 368682 w 792341"/>
                    <a:gd name="connsiteY24" fmla="*/ 0 h 435755"/>
                    <a:gd name="connsiteX25" fmla="*/ 338957 w 792341"/>
                    <a:gd name="connsiteY25" fmla="*/ 31176 h 435755"/>
                    <a:gd name="connsiteX26" fmla="*/ 213121 w 792341"/>
                    <a:gd name="connsiteY26" fmla="*/ 230605 h 435755"/>
                    <a:gd name="connsiteX27" fmla="*/ 227270 w 792341"/>
                    <a:gd name="connsiteY27" fmla="*/ 171073 h 435755"/>
                    <a:gd name="connsiteX28" fmla="*/ 220592 w 792341"/>
                    <a:gd name="connsiteY28" fmla="*/ 147954 h 435755"/>
                    <a:gd name="connsiteX29" fmla="*/ 196457 w 792341"/>
                    <a:gd name="connsiteY29" fmla="*/ 135762 h 435755"/>
                    <a:gd name="connsiteX30" fmla="*/ 68123 w 792341"/>
                    <a:gd name="connsiteY30" fmla="*/ 249095 h 435755"/>
                    <a:gd name="connsiteX31" fmla="*/ 0 w 792341"/>
                    <a:gd name="connsiteY31" fmla="*/ 391719 h 435755"/>
                    <a:gd name="connsiteX32" fmla="*/ 41527 w 792341"/>
                    <a:gd name="connsiteY32" fmla="*/ 435756 h 435755"/>
                    <a:gd name="connsiteX33" fmla="*/ 70600 w 792341"/>
                    <a:gd name="connsiteY33" fmla="*/ 422808 h 435755"/>
                    <a:gd name="connsiteX34" fmla="*/ 186107 w 792341"/>
                    <a:gd name="connsiteY34" fmla="*/ 303298 h 435755"/>
                    <a:gd name="connsiteX35" fmla="*/ 240364 w 792341"/>
                    <a:gd name="connsiteY35" fmla="*/ 393485 h 435755"/>
                    <a:gd name="connsiteX36" fmla="*/ 302939 w 792341"/>
                    <a:gd name="connsiteY36" fmla="*/ 373664 h 435755"/>
                    <a:gd name="connsiteX37" fmla="*/ 349340 w 792341"/>
                    <a:gd name="connsiteY37" fmla="*/ 406324 h 435755"/>
                    <a:gd name="connsiteX38" fmla="*/ 435740 w 792341"/>
                    <a:gd name="connsiteY38" fmla="*/ 361771 h 435755"/>
                    <a:gd name="connsiteX39" fmla="*/ 447557 w 792341"/>
                    <a:gd name="connsiteY39" fmla="*/ 397560 h 435755"/>
                    <a:gd name="connsiteX40" fmla="*/ 467454 w 792341"/>
                    <a:gd name="connsiteY40" fmla="*/ 402781 h 435755"/>
                    <a:gd name="connsiteX41" fmla="*/ 511257 w 792341"/>
                    <a:gd name="connsiteY41" fmla="*/ 375028 h 435755"/>
                    <a:gd name="connsiteX42" fmla="*/ 562765 w 792341"/>
                    <a:gd name="connsiteY42" fmla="*/ 313632 h 435755"/>
                    <a:gd name="connsiteX43" fmla="*/ 584064 w 792341"/>
                    <a:gd name="connsiteY43" fmla="*/ 383205 h 435755"/>
                    <a:gd name="connsiteX44" fmla="*/ 605085 w 792341"/>
                    <a:gd name="connsiteY44" fmla="*/ 390692 h 435755"/>
                    <a:gd name="connsiteX45" fmla="*/ 679815 w 792341"/>
                    <a:gd name="connsiteY45" fmla="*/ 340010 h 435755"/>
                    <a:gd name="connsiteX46" fmla="*/ 732724 w 792341"/>
                    <a:gd name="connsiteY46" fmla="*/ 299511 h 435755"/>
                    <a:gd name="connsiteX47" fmla="*/ 742423 w 792341"/>
                    <a:gd name="connsiteY47" fmla="*/ 312382 h 435755"/>
                    <a:gd name="connsiteX48" fmla="*/ 740445 w 792341"/>
                    <a:gd name="connsiteY48" fmla="*/ 341939 h 435755"/>
                    <a:gd name="connsiteX49" fmla="*/ 749725 w 792341"/>
                    <a:gd name="connsiteY49" fmla="*/ 386590 h 435755"/>
                    <a:gd name="connsiteX50" fmla="*/ 761493 w 792341"/>
                    <a:gd name="connsiteY50" fmla="*/ 376202 h 435755"/>
                    <a:gd name="connsiteX51" fmla="*/ 791904 w 792341"/>
                    <a:gd name="connsiteY51" fmla="*/ 259462 h 435755"/>
                    <a:gd name="connsiteX52" fmla="*/ 771127 w 792341"/>
                    <a:gd name="connsiteY52" fmla="*/ 225683 h 435755"/>
                    <a:gd name="connsiteX53" fmla="*/ 136707 w 792341"/>
                    <a:gd name="connsiteY53" fmla="*/ 300489 h 435755"/>
                    <a:gd name="connsiteX54" fmla="*/ 40657 w 792341"/>
                    <a:gd name="connsiteY54" fmla="*/ 397272 h 435755"/>
                    <a:gd name="connsiteX55" fmla="*/ 32714 w 792341"/>
                    <a:gd name="connsiteY55" fmla="*/ 386259 h 435755"/>
                    <a:gd name="connsiteX56" fmla="*/ 102282 w 792341"/>
                    <a:gd name="connsiteY56" fmla="*/ 258766 h 435755"/>
                    <a:gd name="connsiteX57" fmla="*/ 173263 w 792341"/>
                    <a:gd name="connsiteY57" fmla="*/ 189676 h 435755"/>
                    <a:gd name="connsiteX58" fmla="*/ 183238 w 792341"/>
                    <a:gd name="connsiteY58" fmla="*/ 203765 h 435755"/>
                    <a:gd name="connsiteX59" fmla="*/ 136702 w 792341"/>
                    <a:gd name="connsiteY59" fmla="*/ 300489 h 435755"/>
                    <a:gd name="connsiteX60" fmla="*/ 387612 w 792341"/>
                    <a:gd name="connsiteY60" fmla="*/ 232893 h 435755"/>
                    <a:gd name="connsiteX61" fmla="*/ 397305 w 792341"/>
                    <a:gd name="connsiteY61" fmla="*/ 242901 h 435755"/>
                    <a:gd name="connsiteX62" fmla="*/ 329432 w 792341"/>
                    <a:gd name="connsiteY62" fmla="*/ 327997 h 435755"/>
                    <a:gd name="connsiteX63" fmla="*/ 387612 w 792341"/>
                    <a:gd name="connsiteY63" fmla="*/ 232898 h 435755"/>
                    <a:gd name="connsiteX64" fmla="*/ 475381 w 792341"/>
                    <a:gd name="connsiteY64" fmla="*/ 360320 h 435755"/>
                    <a:gd name="connsiteX65" fmla="*/ 470013 w 792341"/>
                    <a:gd name="connsiteY65" fmla="*/ 356245 h 435755"/>
                    <a:gd name="connsiteX66" fmla="*/ 532208 w 792341"/>
                    <a:gd name="connsiteY66" fmla="*/ 248258 h 435755"/>
                    <a:gd name="connsiteX67" fmla="*/ 548639 w 792341"/>
                    <a:gd name="connsiteY67" fmla="*/ 236702 h 435755"/>
                    <a:gd name="connsiteX68" fmla="*/ 559451 w 792341"/>
                    <a:gd name="connsiteY68" fmla="*/ 241765 h 435755"/>
                    <a:gd name="connsiteX69" fmla="*/ 569926 w 792341"/>
                    <a:gd name="connsiteY69" fmla="*/ 254572 h 435755"/>
                    <a:gd name="connsiteX70" fmla="*/ 475381 w 792341"/>
                    <a:gd name="connsiteY70" fmla="*/ 360315 h 435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341" h="435755">
                      <a:moveTo>
                        <a:pt x="771121" y="225688"/>
                      </a:moveTo>
                      <a:cubicBezTo>
                        <a:pt x="746052" y="225688"/>
                        <a:pt x="701195" y="271100"/>
                        <a:pt x="665139" y="307606"/>
                      </a:cubicBezTo>
                      <a:cubicBezTo>
                        <a:pt x="644808" y="328193"/>
                        <a:pt x="614104" y="360918"/>
                        <a:pt x="600782" y="360918"/>
                      </a:cubicBezTo>
                      <a:cubicBezTo>
                        <a:pt x="595821" y="360918"/>
                        <a:pt x="592523" y="357196"/>
                        <a:pt x="592523" y="351078"/>
                      </a:cubicBezTo>
                      <a:cubicBezTo>
                        <a:pt x="592523" y="317587"/>
                        <a:pt x="645123" y="235604"/>
                        <a:pt x="685242" y="160722"/>
                      </a:cubicBezTo>
                      <a:cubicBezTo>
                        <a:pt x="716114" y="103108"/>
                        <a:pt x="736832" y="74757"/>
                        <a:pt x="736832" y="55702"/>
                      </a:cubicBezTo>
                      <a:cubicBezTo>
                        <a:pt x="736832" y="45308"/>
                        <a:pt x="731828" y="39049"/>
                        <a:pt x="724188" y="36311"/>
                      </a:cubicBezTo>
                      <a:cubicBezTo>
                        <a:pt x="719874" y="34768"/>
                        <a:pt x="713958" y="32382"/>
                        <a:pt x="709991" y="32382"/>
                      </a:cubicBezTo>
                      <a:cubicBezTo>
                        <a:pt x="707362" y="32382"/>
                        <a:pt x="705031" y="33795"/>
                        <a:pt x="703906" y="36072"/>
                      </a:cubicBezTo>
                      <a:cubicBezTo>
                        <a:pt x="683526" y="77403"/>
                        <a:pt x="637658" y="157332"/>
                        <a:pt x="597565" y="216946"/>
                      </a:cubicBezTo>
                      <a:cubicBezTo>
                        <a:pt x="588465" y="206943"/>
                        <a:pt x="573099" y="194067"/>
                        <a:pt x="562472" y="194067"/>
                      </a:cubicBezTo>
                      <a:cubicBezTo>
                        <a:pt x="538136" y="194067"/>
                        <a:pt x="505868" y="235588"/>
                        <a:pt x="477506" y="276207"/>
                      </a:cubicBezTo>
                      <a:cubicBezTo>
                        <a:pt x="448611" y="317593"/>
                        <a:pt x="394653" y="376864"/>
                        <a:pt x="363542" y="376864"/>
                      </a:cubicBezTo>
                      <a:cubicBezTo>
                        <a:pt x="344406" y="376864"/>
                        <a:pt x="336207" y="369997"/>
                        <a:pt x="330415" y="356636"/>
                      </a:cubicBezTo>
                      <a:cubicBezTo>
                        <a:pt x="353529" y="340282"/>
                        <a:pt x="374295" y="322314"/>
                        <a:pt x="391241" y="303080"/>
                      </a:cubicBezTo>
                      <a:cubicBezTo>
                        <a:pt x="417593" y="273175"/>
                        <a:pt x="431475" y="246503"/>
                        <a:pt x="431094" y="226732"/>
                      </a:cubicBezTo>
                      <a:cubicBezTo>
                        <a:pt x="430790" y="211024"/>
                        <a:pt x="418571" y="194805"/>
                        <a:pt x="403472" y="194805"/>
                      </a:cubicBezTo>
                      <a:cubicBezTo>
                        <a:pt x="366607" y="194805"/>
                        <a:pt x="303325" y="271377"/>
                        <a:pt x="300266" y="348014"/>
                      </a:cubicBezTo>
                      <a:cubicBezTo>
                        <a:pt x="287009" y="355973"/>
                        <a:pt x="266781" y="366460"/>
                        <a:pt x="253567" y="366465"/>
                      </a:cubicBezTo>
                      <a:cubicBezTo>
                        <a:pt x="238457" y="366465"/>
                        <a:pt x="228215" y="351219"/>
                        <a:pt x="228215" y="333257"/>
                      </a:cubicBezTo>
                      <a:cubicBezTo>
                        <a:pt x="228215" y="296903"/>
                        <a:pt x="242928" y="266009"/>
                        <a:pt x="277555" y="194094"/>
                      </a:cubicBezTo>
                      <a:cubicBezTo>
                        <a:pt x="283982" y="180750"/>
                        <a:pt x="291643" y="167894"/>
                        <a:pt x="300293" y="155539"/>
                      </a:cubicBezTo>
                      <a:cubicBezTo>
                        <a:pt x="327786" y="116267"/>
                        <a:pt x="366737" y="64477"/>
                        <a:pt x="384917" y="33801"/>
                      </a:cubicBezTo>
                      <a:cubicBezTo>
                        <a:pt x="388275" y="28123"/>
                        <a:pt x="388747" y="24287"/>
                        <a:pt x="386786" y="18598"/>
                      </a:cubicBezTo>
                      <a:cubicBezTo>
                        <a:pt x="382836" y="7123"/>
                        <a:pt x="375903" y="0"/>
                        <a:pt x="368682" y="0"/>
                      </a:cubicBezTo>
                      <a:cubicBezTo>
                        <a:pt x="357169" y="0"/>
                        <a:pt x="347155" y="19239"/>
                        <a:pt x="338957" y="31176"/>
                      </a:cubicBezTo>
                      <a:cubicBezTo>
                        <a:pt x="289356" y="103407"/>
                        <a:pt x="244232" y="174854"/>
                        <a:pt x="213121" y="230605"/>
                      </a:cubicBezTo>
                      <a:cubicBezTo>
                        <a:pt x="223472" y="204602"/>
                        <a:pt x="227291" y="182646"/>
                        <a:pt x="227270" y="171073"/>
                      </a:cubicBezTo>
                      <a:cubicBezTo>
                        <a:pt x="227248" y="160467"/>
                        <a:pt x="225031" y="152350"/>
                        <a:pt x="220592" y="147954"/>
                      </a:cubicBezTo>
                      <a:cubicBezTo>
                        <a:pt x="212062" y="139522"/>
                        <a:pt x="204624" y="135762"/>
                        <a:pt x="196457" y="135762"/>
                      </a:cubicBezTo>
                      <a:cubicBezTo>
                        <a:pt x="171969" y="135762"/>
                        <a:pt x="127074" y="173893"/>
                        <a:pt x="68123" y="249095"/>
                      </a:cubicBezTo>
                      <a:cubicBezTo>
                        <a:pt x="35393" y="290850"/>
                        <a:pt x="0" y="343792"/>
                        <a:pt x="0" y="391719"/>
                      </a:cubicBezTo>
                      <a:cubicBezTo>
                        <a:pt x="0" y="415598"/>
                        <a:pt x="28351" y="435756"/>
                        <a:pt x="41527" y="435756"/>
                      </a:cubicBezTo>
                      <a:cubicBezTo>
                        <a:pt x="49693" y="435756"/>
                        <a:pt x="59207" y="431523"/>
                        <a:pt x="70600" y="422808"/>
                      </a:cubicBezTo>
                      <a:cubicBezTo>
                        <a:pt x="103792" y="397435"/>
                        <a:pt x="160136" y="333637"/>
                        <a:pt x="186107" y="303298"/>
                      </a:cubicBezTo>
                      <a:cubicBezTo>
                        <a:pt x="173877" y="365938"/>
                        <a:pt x="205161" y="393485"/>
                        <a:pt x="240364" y="393485"/>
                      </a:cubicBezTo>
                      <a:cubicBezTo>
                        <a:pt x="256463" y="393485"/>
                        <a:pt x="280494" y="385384"/>
                        <a:pt x="302939" y="373664"/>
                      </a:cubicBezTo>
                      <a:cubicBezTo>
                        <a:pt x="311252" y="397060"/>
                        <a:pt x="325694" y="406324"/>
                        <a:pt x="349340" y="406324"/>
                      </a:cubicBezTo>
                      <a:cubicBezTo>
                        <a:pt x="374800" y="406324"/>
                        <a:pt x="402369" y="394034"/>
                        <a:pt x="435740" y="361771"/>
                      </a:cubicBezTo>
                      <a:cubicBezTo>
                        <a:pt x="433757" y="385139"/>
                        <a:pt x="438707" y="393012"/>
                        <a:pt x="447557" y="397560"/>
                      </a:cubicBezTo>
                      <a:cubicBezTo>
                        <a:pt x="454311" y="401026"/>
                        <a:pt x="461005" y="402781"/>
                        <a:pt x="467454" y="402781"/>
                      </a:cubicBezTo>
                      <a:cubicBezTo>
                        <a:pt x="486894" y="402781"/>
                        <a:pt x="500929" y="386226"/>
                        <a:pt x="511257" y="375028"/>
                      </a:cubicBezTo>
                      <a:cubicBezTo>
                        <a:pt x="522287" y="363075"/>
                        <a:pt x="542575" y="339668"/>
                        <a:pt x="562765" y="313632"/>
                      </a:cubicBezTo>
                      <a:cubicBezTo>
                        <a:pt x="559309" y="350535"/>
                        <a:pt x="568671" y="371572"/>
                        <a:pt x="584064" y="383205"/>
                      </a:cubicBezTo>
                      <a:cubicBezTo>
                        <a:pt x="590736" y="388247"/>
                        <a:pt x="597609" y="390692"/>
                        <a:pt x="605085" y="390692"/>
                      </a:cubicBezTo>
                      <a:cubicBezTo>
                        <a:pt x="629334" y="390692"/>
                        <a:pt x="654935" y="364993"/>
                        <a:pt x="679815" y="340010"/>
                      </a:cubicBezTo>
                      <a:cubicBezTo>
                        <a:pt x="690996" y="328785"/>
                        <a:pt x="718913" y="299511"/>
                        <a:pt x="732724" y="299511"/>
                      </a:cubicBezTo>
                      <a:cubicBezTo>
                        <a:pt x="738130" y="299511"/>
                        <a:pt x="742423" y="303482"/>
                        <a:pt x="742423" y="312382"/>
                      </a:cubicBezTo>
                      <a:cubicBezTo>
                        <a:pt x="742423" y="321711"/>
                        <a:pt x="741646" y="330518"/>
                        <a:pt x="740445" y="341939"/>
                      </a:cubicBezTo>
                      <a:cubicBezTo>
                        <a:pt x="737489" y="370057"/>
                        <a:pt x="737777" y="386590"/>
                        <a:pt x="749725" y="386590"/>
                      </a:cubicBezTo>
                      <a:cubicBezTo>
                        <a:pt x="755468" y="386590"/>
                        <a:pt x="759489" y="383086"/>
                        <a:pt x="761493" y="376202"/>
                      </a:cubicBezTo>
                      <a:cubicBezTo>
                        <a:pt x="770274" y="346069"/>
                        <a:pt x="786633" y="295751"/>
                        <a:pt x="791904" y="259462"/>
                      </a:cubicBezTo>
                      <a:cubicBezTo>
                        <a:pt x="794816" y="239435"/>
                        <a:pt x="782667" y="225683"/>
                        <a:pt x="771127" y="225683"/>
                      </a:cubicBezTo>
                      <a:close/>
                      <a:moveTo>
                        <a:pt x="136707" y="300489"/>
                      </a:moveTo>
                      <a:cubicBezTo>
                        <a:pt x="102945" y="341472"/>
                        <a:pt x="55528" y="397272"/>
                        <a:pt x="40657" y="397272"/>
                      </a:cubicBezTo>
                      <a:cubicBezTo>
                        <a:pt x="35642" y="397272"/>
                        <a:pt x="32714" y="392779"/>
                        <a:pt x="32714" y="386259"/>
                      </a:cubicBezTo>
                      <a:cubicBezTo>
                        <a:pt x="32714" y="365618"/>
                        <a:pt x="67498" y="306601"/>
                        <a:pt x="102282" y="258766"/>
                      </a:cubicBezTo>
                      <a:cubicBezTo>
                        <a:pt x="130138" y="220402"/>
                        <a:pt x="159973" y="189676"/>
                        <a:pt x="173263" y="189676"/>
                      </a:cubicBezTo>
                      <a:cubicBezTo>
                        <a:pt x="181255" y="189676"/>
                        <a:pt x="183238" y="196115"/>
                        <a:pt x="183238" y="203765"/>
                      </a:cubicBezTo>
                      <a:cubicBezTo>
                        <a:pt x="183238" y="224243"/>
                        <a:pt x="169247" y="260983"/>
                        <a:pt x="136702" y="300489"/>
                      </a:cubicBezTo>
                      <a:close/>
                      <a:moveTo>
                        <a:pt x="387612" y="232893"/>
                      </a:moveTo>
                      <a:cubicBezTo>
                        <a:pt x="392817" y="232893"/>
                        <a:pt x="397305" y="237631"/>
                        <a:pt x="397305" y="242901"/>
                      </a:cubicBezTo>
                      <a:cubicBezTo>
                        <a:pt x="397305" y="264536"/>
                        <a:pt x="362081" y="302847"/>
                        <a:pt x="329432" y="327997"/>
                      </a:cubicBezTo>
                      <a:cubicBezTo>
                        <a:pt x="337120" y="294447"/>
                        <a:pt x="368753" y="232898"/>
                        <a:pt x="387612" y="232898"/>
                      </a:cubicBezTo>
                      <a:close/>
                      <a:moveTo>
                        <a:pt x="475381" y="360320"/>
                      </a:moveTo>
                      <a:cubicBezTo>
                        <a:pt x="475381" y="360320"/>
                        <a:pt x="471404" y="360287"/>
                        <a:pt x="470013" y="356245"/>
                      </a:cubicBezTo>
                      <a:cubicBezTo>
                        <a:pt x="465134" y="342021"/>
                        <a:pt x="512529" y="273230"/>
                        <a:pt x="532208" y="248258"/>
                      </a:cubicBezTo>
                      <a:cubicBezTo>
                        <a:pt x="538511" y="240266"/>
                        <a:pt x="543575" y="236702"/>
                        <a:pt x="548639" y="236702"/>
                      </a:cubicBezTo>
                      <a:cubicBezTo>
                        <a:pt x="552610" y="236702"/>
                        <a:pt x="556348" y="238457"/>
                        <a:pt x="559451" y="241765"/>
                      </a:cubicBezTo>
                      <a:cubicBezTo>
                        <a:pt x="565221" y="247927"/>
                        <a:pt x="569763" y="254344"/>
                        <a:pt x="569926" y="254572"/>
                      </a:cubicBezTo>
                      <a:cubicBezTo>
                        <a:pt x="531812" y="306112"/>
                        <a:pt x="485612" y="360315"/>
                        <a:pt x="475381" y="360315"/>
                      </a:cubicBezTo>
                      <a:close/>
                    </a:path>
                  </a:pathLst>
                </a:custGeom>
                <a:grpFill/>
                <a:ln w="5424" cap="flat">
                  <a:noFill/>
                  <a:prstDash val="solid"/>
                  <a:miter/>
                </a:ln>
              </p:spPr>
              <p:txBody>
                <a:bodyPr rtlCol="0" anchor="ctr"/>
                <a:lstStyle/>
                <a:p>
                  <a:endParaRPr lang="en-GB" sz="2000" noProof="0"/>
                </a:p>
              </p:txBody>
            </p:sp>
            <p:sp>
              <p:nvSpPr>
                <p:cNvPr id="29" name="Freihandform: Form 28">
                  <a:extLst>
                    <a:ext uri="{FF2B5EF4-FFF2-40B4-BE49-F238E27FC236}">
                      <a16:creationId xmlns:a16="http://schemas.microsoft.com/office/drawing/2014/main" id="{AE4AC81B-7631-B1BE-FF6C-1B23495EB10D}"/>
                    </a:ext>
                  </a:extLst>
                </p:cNvPr>
                <p:cNvSpPr/>
                <p:nvPr/>
              </p:nvSpPr>
              <p:spPr>
                <a:xfrm>
                  <a:off x="678824" y="1366211"/>
                  <a:ext cx="121215" cy="56913"/>
                </a:xfrm>
                <a:custGeom>
                  <a:avLst/>
                  <a:gdLst>
                    <a:gd name="connsiteX0" fmla="*/ 21510 w 121215"/>
                    <a:gd name="connsiteY0" fmla="*/ 56914 h 56913"/>
                    <a:gd name="connsiteX1" fmla="*/ 57501 w 121215"/>
                    <a:gd name="connsiteY1" fmla="*/ 39218 h 56913"/>
                    <a:gd name="connsiteX2" fmla="*/ 111176 w 121215"/>
                    <a:gd name="connsiteY2" fmla="*/ 23836 h 56913"/>
                    <a:gd name="connsiteX3" fmla="*/ 121135 w 121215"/>
                    <a:gd name="connsiteY3" fmla="*/ 18327 h 56913"/>
                    <a:gd name="connsiteX4" fmla="*/ 114137 w 121215"/>
                    <a:gd name="connsiteY4" fmla="*/ 9617 h 56913"/>
                    <a:gd name="connsiteX5" fmla="*/ 64901 w 121215"/>
                    <a:gd name="connsiteY5" fmla="*/ 0 h 56913"/>
                    <a:gd name="connsiteX6" fmla="*/ 0 w 121215"/>
                    <a:gd name="connsiteY6" fmla="*/ 36838 h 56913"/>
                    <a:gd name="connsiteX7" fmla="*/ 21516 w 121215"/>
                    <a:gd name="connsiteY7" fmla="*/ 56914 h 56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215" h="56913">
                      <a:moveTo>
                        <a:pt x="21510" y="56914"/>
                      </a:moveTo>
                      <a:cubicBezTo>
                        <a:pt x="38250" y="56914"/>
                        <a:pt x="43173" y="48106"/>
                        <a:pt x="57501" y="39218"/>
                      </a:cubicBezTo>
                      <a:cubicBezTo>
                        <a:pt x="66710" y="33502"/>
                        <a:pt x="88383" y="23836"/>
                        <a:pt x="111176" y="23836"/>
                      </a:cubicBezTo>
                      <a:cubicBezTo>
                        <a:pt x="117022" y="23836"/>
                        <a:pt x="120397" y="22858"/>
                        <a:pt x="121135" y="18327"/>
                      </a:cubicBezTo>
                      <a:cubicBezTo>
                        <a:pt x="121701" y="14871"/>
                        <a:pt x="119261" y="11720"/>
                        <a:pt x="114137" y="9617"/>
                      </a:cubicBezTo>
                      <a:cubicBezTo>
                        <a:pt x="98348" y="3146"/>
                        <a:pt x="82244" y="0"/>
                        <a:pt x="64901" y="0"/>
                      </a:cubicBezTo>
                      <a:cubicBezTo>
                        <a:pt x="21277" y="0"/>
                        <a:pt x="0" y="14235"/>
                        <a:pt x="0" y="36838"/>
                      </a:cubicBezTo>
                      <a:cubicBezTo>
                        <a:pt x="0" y="47558"/>
                        <a:pt x="5776" y="56914"/>
                        <a:pt x="21516" y="56914"/>
                      </a:cubicBezTo>
                      <a:close/>
                    </a:path>
                  </a:pathLst>
                </a:custGeom>
                <a:grpFill/>
                <a:ln w="5424" cap="flat">
                  <a:noFill/>
                  <a:prstDash val="solid"/>
                  <a:miter/>
                </a:ln>
              </p:spPr>
              <p:txBody>
                <a:bodyPr rtlCol="0" anchor="ctr"/>
                <a:lstStyle/>
                <a:p>
                  <a:endParaRPr lang="en-GB" sz="2000" noProof="0"/>
                </a:p>
              </p:txBody>
            </p:sp>
            <p:sp>
              <p:nvSpPr>
                <p:cNvPr id="30" name="Freihandform: Form 29">
                  <a:extLst>
                    <a:ext uri="{FF2B5EF4-FFF2-40B4-BE49-F238E27FC236}">
                      <a16:creationId xmlns:a16="http://schemas.microsoft.com/office/drawing/2014/main" id="{9AC25103-2C97-B615-C7A0-1882A61EEB1A}"/>
                    </a:ext>
                  </a:extLst>
                </p:cNvPr>
                <p:cNvSpPr/>
                <p:nvPr/>
              </p:nvSpPr>
              <p:spPr>
                <a:xfrm>
                  <a:off x="601513" y="1350895"/>
                  <a:ext cx="613462" cy="407709"/>
                </a:xfrm>
                <a:custGeom>
                  <a:avLst/>
                  <a:gdLst>
                    <a:gd name="connsiteX0" fmla="*/ 608090 w 613462"/>
                    <a:gd name="connsiteY0" fmla="*/ 271176 h 407709"/>
                    <a:gd name="connsiteX1" fmla="*/ 580717 w 613462"/>
                    <a:gd name="connsiteY1" fmla="*/ 287036 h 407709"/>
                    <a:gd name="connsiteX2" fmla="*/ 485596 w 613462"/>
                    <a:gd name="connsiteY2" fmla="*/ 339146 h 407709"/>
                    <a:gd name="connsiteX3" fmla="*/ 467525 w 613462"/>
                    <a:gd name="connsiteY3" fmla="*/ 289600 h 407709"/>
                    <a:gd name="connsiteX4" fmla="*/ 433186 w 613462"/>
                    <a:gd name="connsiteY4" fmla="*/ 234229 h 407709"/>
                    <a:gd name="connsiteX5" fmla="*/ 319506 w 613462"/>
                    <a:gd name="connsiteY5" fmla="*/ 310182 h 407709"/>
                    <a:gd name="connsiteX6" fmla="*/ 366123 w 613462"/>
                    <a:gd name="connsiteY6" fmla="*/ 220070 h 407709"/>
                    <a:gd name="connsiteX7" fmla="*/ 463428 w 613462"/>
                    <a:gd name="connsiteY7" fmla="*/ 62276 h 407709"/>
                    <a:gd name="connsiteX8" fmla="*/ 485047 w 613462"/>
                    <a:gd name="connsiteY8" fmla="*/ 26281 h 407709"/>
                    <a:gd name="connsiteX9" fmla="*/ 468367 w 613462"/>
                    <a:gd name="connsiteY9" fmla="*/ 4580 h 407709"/>
                    <a:gd name="connsiteX10" fmla="*/ 457718 w 613462"/>
                    <a:gd name="connsiteY10" fmla="*/ 0 h 407709"/>
                    <a:gd name="connsiteX11" fmla="*/ 445379 w 613462"/>
                    <a:gd name="connsiteY11" fmla="*/ 10970 h 407709"/>
                    <a:gd name="connsiteX12" fmla="*/ 336066 w 613462"/>
                    <a:gd name="connsiteY12" fmla="*/ 205612 h 407709"/>
                    <a:gd name="connsiteX13" fmla="*/ 187677 w 613462"/>
                    <a:gd name="connsiteY13" fmla="*/ 377419 h 407709"/>
                    <a:gd name="connsiteX14" fmla="*/ 171654 w 613462"/>
                    <a:gd name="connsiteY14" fmla="*/ 357353 h 407709"/>
                    <a:gd name="connsiteX15" fmla="*/ 253578 w 613462"/>
                    <a:gd name="connsiteY15" fmla="*/ 175512 h 407709"/>
                    <a:gd name="connsiteX16" fmla="*/ 316110 w 613462"/>
                    <a:gd name="connsiteY16" fmla="*/ 174979 h 407709"/>
                    <a:gd name="connsiteX17" fmla="*/ 339185 w 613462"/>
                    <a:gd name="connsiteY17" fmla="*/ 170057 h 407709"/>
                    <a:gd name="connsiteX18" fmla="*/ 317262 w 613462"/>
                    <a:gd name="connsiteY18" fmla="*/ 155642 h 407709"/>
                    <a:gd name="connsiteX19" fmla="*/ 269128 w 613462"/>
                    <a:gd name="connsiteY19" fmla="*/ 146732 h 407709"/>
                    <a:gd name="connsiteX20" fmla="*/ 291529 w 613462"/>
                    <a:gd name="connsiteY20" fmla="*/ 93752 h 407709"/>
                    <a:gd name="connsiteX21" fmla="*/ 280848 w 613462"/>
                    <a:gd name="connsiteY21" fmla="*/ 78169 h 407709"/>
                    <a:gd name="connsiteX22" fmla="*/ 266987 w 613462"/>
                    <a:gd name="connsiteY22" fmla="*/ 69677 h 407709"/>
                    <a:gd name="connsiteX23" fmla="*/ 246966 w 613462"/>
                    <a:gd name="connsiteY23" fmla="*/ 97289 h 407709"/>
                    <a:gd name="connsiteX24" fmla="*/ 221929 w 613462"/>
                    <a:gd name="connsiteY24" fmla="*/ 143472 h 407709"/>
                    <a:gd name="connsiteX25" fmla="*/ 163157 w 613462"/>
                    <a:gd name="connsiteY25" fmla="*/ 147970 h 407709"/>
                    <a:gd name="connsiteX26" fmla="*/ 132127 w 613462"/>
                    <a:gd name="connsiteY26" fmla="*/ 174278 h 407709"/>
                    <a:gd name="connsiteX27" fmla="*/ 148672 w 613462"/>
                    <a:gd name="connsiteY27" fmla="*/ 182483 h 407709"/>
                    <a:gd name="connsiteX28" fmla="*/ 204950 w 613462"/>
                    <a:gd name="connsiteY28" fmla="*/ 178799 h 407709"/>
                    <a:gd name="connsiteX29" fmla="*/ 46846 w 613462"/>
                    <a:gd name="connsiteY29" fmla="*/ 321206 h 407709"/>
                    <a:gd name="connsiteX30" fmla="*/ 31133 w 613462"/>
                    <a:gd name="connsiteY30" fmla="*/ 305954 h 407709"/>
                    <a:gd name="connsiteX31" fmla="*/ 62717 w 613462"/>
                    <a:gd name="connsiteY31" fmla="*/ 240978 h 407709"/>
                    <a:gd name="connsiteX32" fmla="*/ 94083 w 613462"/>
                    <a:gd name="connsiteY32" fmla="*/ 172779 h 407709"/>
                    <a:gd name="connsiteX33" fmla="*/ 77137 w 613462"/>
                    <a:gd name="connsiteY33" fmla="*/ 153322 h 407709"/>
                    <a:gd name="connsiteX34" fmla="*/ 69503 w 613462"/>
                    <a:gd name="connsiteY34" fmla="*/ 150731 h 407709"/>
                    <a:gd name="connsiteX35" fmla="*/ 51448 w 613462"/>
                    <a:gd name="connsiteY35" fmla="*/ 170855 h 407709"/>
                    <a:gd name="connsiteX36" fmla="*/ 0 w 613462"/>
                    <a:gd name="connsiteY36" fmla="*/ 311399 h 407709"/>
                    <a:gd name="connsiteX37" fmla="*/ 29041 w 613462"/>
                    <a:gd name="connsiteY37" fmla="*/ 360081 h 407709"/>
                    <a:gd name="connsiteX38" fmla="*/ 164276 w 613462"/>
                    <a:gd name="connsiteY38" fmla="*/ 268247 h 407709"/>
                    <a:gd name="connsiteX39" fmla="*/ 145363 w 613462"/>
                    <a:gd name="connsiteY39" fmla="*/ 318543 h 407709"/>
                    <a:gd name="connsiteX40" fmla="*/ 140190 w 613462"/>
                    <a:gd name="connsiteY40" fmla="*/ 353757 h 407709"/>
                    <a:gd name="connsiteX41" fmla="*/ 157387 w 613462"/>
                    <a:gd name="connsiteY41" fmla="*/ 393626 h 407709"/>
                    <a:gd name="connsiteX42" fmla="*/ 190101 w 613462"/>
                    <a:gd name="connsiteY42" fmla="*/ 407709 h 407709"/>
                    <a:gd name="connsiteX43" fmla="*/ 285553 w 613462"/>
                    <a:gd name="connsiteY43" fmla="*/ 334746 h 407709"/>
                    <a:gd name="connsiteX44" fmla="*/ 307922 w 613462"/>
                    <a:gd name="connsiteY44" fmla="*/ 362651 h 407709"/>
                    <a:gd name="connsiteX45" fmla="*/ 338229 w 613462"/>
                    <a:gd name="connsiteY45" fmla="*/ 337495 h 407709"/>
                    <a:gd name="connsiteX46" fmla="*/ 416691 w 613462"/>
                    <a:gd name="connsiteY46" fmla="*/ 268160 h 407709"/>
                    <a:gd name="connsiteX47" fmla="*/ 429492 w 613462"/>
                    <a:gd name="connsiteY47" fmla="*/ 313838 h 407709"/>
                    <a:gd name="connsiteX48" fmla="*/ 473458 w 613462"/>
                    <a:gd name="connsiteY48" fmla="*/ 381184 h 407709"/>
                    <a:gd name="connsiteX49" fmla="*/ 604096 w 613462"/>
                    <a:gd name="connsiteY49" fmla="*/ 296305 h 407709"/>
                    <a:gd name="connsiteX50" fmla="*/ 613458 w 613462"/>
                    <a:gd name="connsiteY50" fmla="*/ 274686 h 407709"/>
                    <a:gd name="connsiteX51" fmla="*/ 608074 w 613462"/>
                    <a:gd name="connsiteY51" fmla="*/ 271181 h 407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13462" h="407709">
                      <a:moveTo>
                        <a:pt x="608090" y="271176"/>
                      </a:moveTo>
                      <a:cubicBezTo>
                        <a:pt x="601309" y="274240"/>
                        <a:pt x="587563" y="282412"/>
                        <a:pt x="580717" y="287036"/>
                      </a:cubicBezTo>
                      <a:cubicBezTo>
                        <a:pt x="528307" y="322445"/>
                        <a:pt x="497919" y="339146"/>
                        <a:pt x="485596" y="339146"/>
                      </a:cubicBezTo>
                      <a:cubicBezTo>
                        <a:pt x="471013" y="339146"/>
                        <a:pt x="471013" y="321472"/>
                        <a:pt x="467525" y="289600"/>
                      </a:cubicBezTo>
                      <a:cubicBezTo>
                        <a:pt x="463086" y="249068"/>
                        <a:pt x="458430" y="234229"/>
                        <a:pt x="433186" y="234229"/>
                      </a:cubicBezTo>
                      <a:cubicBezTo>
                        <a:pt x="405591" y="234229"/>
                        <a:pt x="353121" y="271822"/>
                        <a:pt x="319506" y="310182"/>
                      </a:cubicBezTo>
                      <a:cubicBezTo>
                        <a:pt x="331605" y="278000"/>
                        <a:pt x="351002" y="246726"/>
                        <a:pt x="366123" y="220070"/>
                      </a:cubicBezTo>
                      <a:cubicBezTo>
                        <a:pt x="402499" y="155925"/>
                        <a:pt x="443521" y="89682"/>
                        <a:pt x="463428" y="62276"/>
                      </a:cubicBezTo>
                      <a:cubicBezTo>
                        <a:pt x="484037" y="33915"/>
                        <a:pt x="485047" y="30524"/>
                        <a:pt x="485047" y="26281"/>
                      </a:cubicBezTo>
                      <a:cubicBezTo>
                        <a:pt x="485047" y="17397"/>
                        <a:pt x="476555" y="10579"/>
                        <a:pt x="468367" y="4580"/>
                      </a:cubicBezTo>
                      <a:cubicBezTo>
                        <a:pt x="464162" y="1500"/>
                        <a:pt x="460674" y="0"/>
                        <a:pt x="457718" y="0"/>
                      </a:cubicBezTo>
                      <a:cubicBezTo>
                        <a:pt x="453355" y="0"/>
                        <a:pt x="449318" y="3586"/>
                        <a:pt x="445379" y="10970"/>
                      </a:cubicBezTo>
                      <a:cubicBezTo>
                        <a:pt x="431964" y="36121"/>
                        <a:pt x="381222" y="126123"/>
                        <a:pt x="336066" y="205612"/>
                      </a:cubicBezTo>
                      <a:cubicBezTo>
                        <a:pt x="289378" y="287796"/>
                        <a:pt x="218816" y="377419"/>
                        <a:pt x="187677" y="377419"/>
                      </a:cubicBezTo>
                      <a:cubicBezTo>
                        <a:pt x="174909" y="377419"/>
                        <a:pt x="171654" y="365455"/>
                        <a:pt x="171654" y="357353"/>
                      </a:cubicBezTo>
                      <a:cubicBezTo>
                        <a:pt x="171654" y="311909"/>
                        <a:pt x="229954" y="220212"/>
                        <a:pt x="253578" y="175512"/>
                      </a:cubicBezTo>
                      <a:cubicBezTo>
                        <a:pt x="275724" y="173692"/>
                        <a:pt x="296457" y="175447"/>
                        <a:pt x="316110" y="174979"/>
                      </a:cubicBezTo>
                      <a:cubicBezTo>
                        <a:pt x="330003" y="174648"/>
                        <a:pt x="338310" y="174012"/>
                        <a:pt x="339185" y="170057"/>
                      </a:cubicBezTo>
                      <a:cubicBezTo>
                        <a:pt x="340348" y="164765"/>
                        <a:pt x="329438" y="158870"/>
                        <a:pt x="317262" y="155642"/>
                      </a:cubicBezTo>
                      <a:cubicBezTo>
                        <a:pt x="298370" y="150644"/>
                        <a:pt x="276213" y="147742"/>
                        <a:pt x="269128" y="146732"/>
                      </a:cubicBezTo>
                      <a:cubicBezTo>
                        <a:pt x="276561" y="132632"/>
                        <a:pt x="291225" y="107036"/>
                        <a:pt x="291529" y="93752"/>
                      </a:cubicBezTo>
                      <a:cubicBezTo>
                        <a:pt x="291698" y="86601"/>
                        <a:pt x="288606" y="83233"/>
                        <a:pt x="280848" y="78169"/>
                      </a:cubicBezTo>
                      <a:cubicBezTo>
                        <a:pt x="278810" y="76838"/>
                        <a:pt x="272888" y="69677"/>
                        <a:pt x="266987" y="69677"/>
                      </a:cubicBezTo>
                      <a:cubicBezTo>
                        <a:pt x="256381" y="69677"/>
                        <a:pt x="255697" y="81994"/>
                        <a:pt x="246966" y="97289"/>
                      </a:cubicBezTo>
                      <a:cubicBezTo>
                        <a:pt x="239435" y="110481"/>
                        <a:pt x="230350" y="127280"/>
                        <a:pt x="221929" y="143472"/>
                      </a:cubicBezTo>
                      <a:cubicBezTo>
                        <a:pt x="204841" y="143586"/>
                        <a:pt x="184700" y="145026"/>
                        <a:pt x="163157" y="147970"/>
                      </a:cubicBezTo>
                      <a:cubicBezTo>
                        <a:pt x="142869" y="150741"/>
                        <a:pt x="131981" y="161548"/>
                        <a:pt x="132127" y="174278"/>
                      </a:cubicBezTo>
                      <a:cubicBezTo>
                        <a:pt x="132209" y="181565"/>
                        <a:pt x="135056" y="182483"/>
                        <a:pt x="148672" y="182483"/>
                      </a:cubicBezTo>
                      <a:cubicBezTo>
                        <a:pt x="160147" y="182483"/>
                        <a:pt x="185863" y="180369"/>
                        <a:pt x="204950" y="178799"/>
                      </a:cubicBezTo>
                      <a:cubicBezTo>
                        <a:pt x="150986" y="246585"/>
                        <a:pt x="78137" y="321206"/>
                        <a:pt x="46846" y="321206"/>
                      </a:cubicBezTo>
                      <a:cubicBezTo>
                        <a:pt x="36822" y="321206"/>
                        <a:pt x="31133" y="314919"/>
                        <a:pt x="31133" y="305954"/>
                      </a:cubicBezTo>
                      <a:cubicBezTo>
                        <a:pt x="31133" y="290432"/>
                        <a:pt x="46471" y="266384"/>
                        <a:pt x="62717" y="240978"/>
                      </a:cubicBezTo>
                      <a:cubicBezTo>
                        <a:pt x="80386" y="213344"/>
                        <a:pt x="94083" y="191844"/>
                        <a:pt x="94083" y="172779"/>
                      </a:cubicBezTo>
                      <a:cubicBezTo>
                        <a:pt x="94083" y="164308"/>
                        <a:pt x="88693" y="160228"/>
                        <a:pt x="77137" y="153322"/>
                      </a:cubicBezTo>
                      <a:cubicBezTo>
                        <a:pt x="74208" y="151578"/>
                        <a:pt x="71714" y="150731"/>
                        <a:pt x="69503" y="150731"/>
                      </a:cubicBezTo>
                      <a:cubicBezTo>
                        <a:pt x="63977" y="150731"/>
                        <a:pt x="58751" y="156560"/>
                        <a:pt x="51448" y="170855"/>
                      </a:cubicBezTo>
                      <a:cubicBezTo>
                        <a:pt x="17816" y="236718"/>
                        <a:pt x="87" y="273719"/>
                        <a:pt x="0" y="311399"/>
                      </a:cubicBezTo>
                      <a:cubicBezTo>
                        <a:pt x="-60" y="338011"/>
                        <a:pt x="10726" y="360081"/>
                        <a:pt x="29041" y="360081"/>
                      </a:cubicBezTo>
                      <a:cubicBezTo>
                        <a:pt x="58734" y="360081"/>
                        <a:pt x="111057" y="326998"/>
                        <a:pt x="164276" y="268247"/>
                      </a:cubicBezTo>
                      <a:cubicBezTo>
                        <a:pt x="156947" y="285292"/>
                        <a:pt x="148536" y="307459"/>
                        <a:pt x="145363" y="318543"/>
                      </a:cubicBezTo>
                      <a:cubicBezTo>
                        <a:pt x="141630" y="331605"/>
                        <a:pt x="139908" y="343352"/>
                        <a:pt x="140190" y="353757"/>
                      </a:cubicBezTo>
                      <a:cubicBezTo>
                        <a:pt x="140647" y="370654"/>
                        <a:pt x="146384" y="383998"/>
                        <a:pt x="157387" y="393626"/>
                      </a:cubicBezTo>
                      <a:cubicBezTo>
                        <a:pt x="164879" y="400184"/>
                        <a:pt x="175371" y="407709"/>
                        <a:pt x="190101" y="407709"/>
                      </a:cubicBezTo>
                      <a:cubicBezTo>
                        <a:pt x="225096" y="407709"/>
                        <a:pt x="267617" y="359896"/>
                        <a:pt x="285553" y="334746"/>
                      </a:cubicBezTo>
                      <a:cubicBezTo>
                        <a:pt x="289362" y="350051"/>
                        <a:pt x="296110" y="362651"/>
                        <a:pt x="307922" y="362651"/>
                      </a:cubicBezTo>
                      <a:cubicBezTo>
                        <a:pt x="319038" y="362651"/>
                        <a:pt x="328362" y="350431"/>
                        <a:pt x="338229" y="337495"/>
                      </a:cubicBezTo>
                      <a:cubicBezTo>
                        <a:pt x="370204" y="295571"/>
                        <a:pt x="401847" y="268160"/>
                        <a:pt x="416691" y="268160"/>
                      </a:cubicBezTo>
                      <a:cubicBezTo>
                        <a:pt x="425466" y="268160"/>
                        <a:pt x="429600" y="275865"/>
                        <a:pt x="429492" y="313838"/>
                      </a:cubicBezTo>
                      <a:cubicBezTo>
                        <a:pt x="429345" y="366275"/>
                        <a:pt x="445873" y="381184"/>
                        <a:pt x="473458" y="381184"/>
                      </a:cubicBezTo>
                      <a:cubicBezTo>
                        <a:pt x="513876" y="381184"/>
                        <a:pt x="572659" y="328003"/>
                        <a:pt x="604096" y="296305"/>
                      </a:cubicBezTo>
                      <a:cubicBezTo>
                        <a:pt x="611632" y="288709"/>
                        <a:pt x="613572" y="279478"/>
                        <a:pt x="613458" y="274686"/>
                      </a:cubicBezTo>
                      <a:cubicBezTo>
                        <a:pt x="613360" y="270573"/>
                        <a:pt x="612415" y="269220"/>
                        <a:pt x="608074" y="271181"/>
                      </a:cubicBezTo>
                      <a:close/>
                    </a:path>
                  </a:pathLst>
                </a:custGeom>
                <a:grpFill/>
                <a:ln w="5424" cap="flat">
                  <a:noFill/>
                  <a:prstDash val="solid"/>
                  <a:miter/>
                </a:ln>
              </p:spPr>
              <p:txBody>
                <a:bodyPr rtlCol="0" anchor="ctr"/>
                <a:lstStyle/>
                <a:p>
                  <a:endParaRPr lang="en-GB" sz="2000" noProof="0"/>
                </a:p>
              </p:txBody>
            </p:sp>
            <p:sp>
              <p:nvSpPr>
                <p:cNvPr id="31" name="Freihandform: Form 30">
                  <a:extLst>
                    <a:ext uri="{FF2B5EF4-FFF2-40B4-BE49-F238E27FC236}">
                      <a16:creationId xmlns:a16="http://schemas.microsoft.com/office/drawing/2014/main" id="{723D3457-6869-9251-EABD-4F005A9E8F75}"/>
                    </a:ext>
                  </a:extLst>
                </p:cNvPr>
                <p:cNvSpPr/>
                <p:nvPr/>
              </p:nvSpPr>
              <p:spPr>
                <a:xfrm>
                  <a:off x="3812187" y="1705434"/>
                  <a:ext cx="261" cy="12"/>
                </a:xfrm>
                <a:custGeom>
                  <a:avLst/>
                  <a:gdLst>
                    <a:gd name="connsiteX0" fmla="*/ 135 w 261"/>
                    <a:gd name="connsiteY0" fmla="*/ 0 h 12"/>
                    <a:gd name="connsiteX1" fmla="*/ 135 w 261"/>
                    <a:gd name="connsiteY1" fmla="*/ 0 h 12"/>
                    <a:gd name="connsiteX2" fmla="*/ 135 w 261"/>
                    <a:gd name="connsiteY2" fmla="*/ 0 h 12"/>
                  </a:gdLst>
                  <a:ahLst/>
                  <a:cxnLst>
                    <a:cxn ang="0">
                      <a:pos x="connsiteX0" y="connsiteY0"/>
                    </a:cxn>
                    <a:cxn ang="0">
                      <a:pos x="connsiteX1" y="connsiteY1"/>
                    </a:cxn>
                    <a:cxn ang="0">
                      <a:pos x="connsiteX2" y="connsiteY2"/>
                    </a:cxn>
                  </a:cxnLst>
                  <a:rect l="l" t="t" r="r" b="b"/>
                  <a:pathLst>
                    <a:path w="261" h="12">
                      <a:moveTo>
                        <a:pt x="135" y="0"/>
                      </a:moveTo>
                      <a:cubicBezTo>
                        <a:pt x="-327" y="27"/>
                        <a:pt x="580" y="0"/>
                        <a:pt x="135" y="0"/>
                      </a:cubicBezTo>
                      <a:lnTo>
                        <a:pt x="135" y="0"/>
                      </a:lnTo>
                      <a:close/>
                    </a:path>
                  </a:pathLst>
                </a:custGeom>
                <a:grpFill/>
                <a:ln w="5424" cap="flat">
                  <a:noFill/>
                  <a:prstDash val="solid"/>
                  <a:miter/>
                </a:ln>
              </p:spPr>
              <p:txBody>
                <a:bodyPr rtlCol="0" anchor="ctr"/>
                <a:lstStyle/>
                <a:p>
                  <a:endParaRPr lang="en-GB" sz="2000" noProof="0"/>
                </a:p>
              </p:txBody>
            </p:sp>
            <p:sp>
              <p:nvSpPr>
                <p:cNvPr id="32" name="Freihandform: Form 31">
                  <a:extLst>
                    <a:ext uri="{FF2B5EF4-FFF2-40B4-BE49-F238E27FC236}">
                      <a16:creationId xmlns:a16="http://schemas.microsoft.com/office/drawing/2014/main" id="{2EFBE590-FBDB-6500-576D-11E476350179}"/>
                    </a:ext>
                  </a:extLst>
                </p:cNvPr>
                <p:cNvSpPr/>
                <p:nvPr/>
              </p:nvSpPr>
              <p:spPr>
                <a:xfrm>
                  <a:off x="3097425" y="1329927"/>
                  <a:ext cx="768256" cy="378060"/>
                </a:xfrm>
                <a:custGeom>
                  <a:avLst/>
                  <a:gdLst>
                    <a:gd name="connsiteX0" fmla="*/ 759152 w 768256"/>
                    <a:gd name="connsiteY0" fmla="*/ 134176 h 378060"/>
                    <a:gd name="connsiteX1" fmla="*/ 624677 w 768256"/>
                    <a:gd name="connsiteY1" fmla="*/ 85163 h 378060"/>
                    <a:gd name="connsiteX2" fmla="*/ 649986 w 768256"/>
                    <a:gd name="connsiteY2" fmla="*/ 25271 h 378060"/>
                    <a:gd name="connsiteX3" fmla="*/ 638353 w 768256"/>
                    <a:gd name="connsiteY3" fmla="*/ 6641 h 378060"/>
                    <a:gd name="connsiteX4" fmla="*/ 629209 w 768256"/>
                    <a:gd name="connsiteY4" fmla="*/ 881 h 378060"/>
                    <a:gd name="connsiteX5" fmla="*/ 619434 w 768256"/>
                    <a:gd name="connsiteY5" fmla="*/ 4244 h 378060"/>
                    <a:gd name="connsiteX6" fmla="*/ 577218 w 768256"/>
                    <a:gd name="connsiteY6" fmla="*/ 79072 h 378060"/>
                    <a:gd name="connsiteX7" fmla="*/ 535485 w 768256"/>
                    <a:gd name="connsiteY7" fmla="*/ 77040 h 378060"/>
                    <a:gd name="connsiteX8" fmla="*/ 411904 w 768256"/>
                    <a:gd name="connsiteY8" fmla="*/ 119561 h 378060"/>
                    <a:gd name="connsiteX9" fmla="*/ 436359 w 768256"/>
                    <a:gd name="connsiteY9" fmla="*/ 147156 h 378060"/>
                    <a:gd name="connsiteX10" fmla="*/ 456251 w 768256"/>
                    <a:gd name="connsiteY10" fmla="*/ 140186 h 378060"/>
                    <a:gd name="connsiteX11" fmla="*/ 557968 w 768256"/>
                    <a:gd name="connsiteY11" fmla="*/ 117089 h 378060"/>
                    <a:gd name="connsiteX12" fmla="*/ 504493 w 768256"/>
                    <a:gd name="connsiteY12" fmla="*/ 235605 h 378060"/>
                    <a:gd name="connsiteX13" fmla="*/ 419630 w 768256"/>
                    <a:gd name="connsiteY13" fmla="*/ 326064 h 378060"/>
                    <a:gd name="connsiteX14" fmla="*/ 398381 w 768256"/>
                    <a:gd name="connsiteY14" fmla="*/ 302272 h 378060"/>
                    <a:gd name="connsiteX15" fmla="*/ 400956 w 768256"/>
                    <a:gd name="connsiteY15" fmla="*/ 270107 h 378060"/>
                    <a:gd name="connsiteX16" fmla="*/ 374930 w 768256"/>
                    <a:gd name="connsiteY16" fmla="*/ 236029 h 378060"/>
                    <a:gd name="connsiteX17" fmla="*/ 358875 w 768256"/>
                    <a:gd name="connsiteY17" fmla="*/ 239544 h 378060"/>
                    <a:gd name="connsiteX18" fmla="*/ 313398 w 768256"/>
                    <a:gd name="connsiteY18" fmla="*/ 173742 h 378060"/>
                    <a:gd name="connsiteX19" fmla="*/ 223570 w 768256"/>
                    <a:gd name="connsiteY19" fmla="*/ 238485 h 378060"/>
                    <a:gd name="connsiteX20" fmla="*/ 76745 w 768256"/>
                    <a:gd name="connsiteY20" fmla="*/ 335860 h 378060"/>
                    <a:gd name="connsiteX21" fmla="*/ 38984 w 768256"/>
                    <a:gd name="connsiteY21" fmla="*/ 308803 h 378060"/>
                    <a:gd name="connsiteX22" fmla="*/ 102679 w 768256"/>
                    <a:gd name="connsiteY22" fmla="*/ 229580 h 378060"/>
                    <a:gd name="connsiteX23" fmla="*/ 112089 w 768256"/>
                    <a:gd name="connsiteY23" fmla="*/ 238610 h 378060"/>
                    <a:gd name="connsiteX24" fmla="*/ 107661 w 768256"/>
                    <a:gd name="connsiteY24" fmla="*/ 258153 h 378060"/>
                    <a:gd name="connsiteX25" fmla="*/ 120315 w 768256"/>
                    <a:gd name="connsiteY25" fmla="*/ 268727 h 378060"/>
                    <a:gd name="connsiteX26" fmla="*/ 166982 w 768256"/>
                    <a:gd name="connsiteY26" fmla="*/ 212601 h 378060"/>
                    <a:gd name="connsiteX27" fmla="*/ 132850 w 768256"/>
                    <a:gd name="connsiteY27" fmla="*/ 179267 h 378060"/>
                    <a:gd name="connsiteX28" fmla="*/ 0 w 768256"/>
                    <a:gd name="connsiteY28" fmla="*/ 319843 h 378060"/>
                    <a:gd name="connsiteX29" fmla="*/ 63575 w 768256"/>
                    <a:gd name="connsiteY29" fmla="*/ 373285 h 378060"/>
                    <a:gd name="connsiteX30" fmla="*/ 189231 w 768256"/>
                    <a:gd name="connsiteY30" fmla="*/ 319615 h 378060"/>
                    <a:gd name="connsiteX31" fmla="*/ 221624 w 768256"/>
                    <a:gd name="connsiteY31" fmla="*/ 370074 h 378060"/>
                    <a:gd name="connsiteX32" fmla="*/ 356680 w 768256"/>
                    <a:gd name="connsiteY32" fmla="*/ 291307 h 378060"/>
                    <a:gd name="connsiteX33" fmla="*/ 366020 w 768256"/>
                    <a:gd name="connsiteY33" fmla="*/ 309438 h 378060"/>
                    <a:gd name="connsiteX34" fmla="*/ 364841 w 768256"/>
                    <a:gd name="connsiteY34" fmla="*/ 338474 h 378060"/>
                    <a:gd name="connsiteX35" fmla="*/ 393833 w 768256"/>
                    <a:gd name="connsiteY35" fmla="*/ 374013 h 378060"/>
                    <a:gd name="connsiteX36" fmla="*/ 482086 w 768256"/>
                    <a:gd name="connsiteY36" fmla="*/ 320658 h 378060"/>
                    <a:gd name="connsiteX37" fmla="*/ 500613 w 768256"/>
                    <a:gd name="connsiteY37" fmla="*/ 362407 h 378060"/>
                    <a:gd name="connsiteX38" fmla="*/ 530861 w 768256"/>
                    <a:gd name="connsiteY38" fmla="*/ 378061 h 378060"/>
                    <a:gd name="connsiteX39" fmla="*/ 633724 w 768256"/>
                    <a:gd name="connsiteY39" fmla="*/ 319332 h 378060"/>
                    <a:gd name="connsiteX40" fmla="*/ 699619 w 768256"/>
                    <a:gd name="connsiteY40" fmla="*/ 268884 h 378060"/>
                    <a:gd name="connsiteX41" fmla="*/ 706378 w 768256"/>
                    <a:gd name="connsiteY41" fmla="*/ 277757 h 378060"/>
                    <a:gd name="connsiteX42" fmla="*/ 695387 w 768256"/>
                    <a:gd name="connsiteY42" fmla="*/ 345401 h 378060"/>
                    <a:gd name="connsiteX43" fmla="*/ 714898 w 768256"/>
                    <a:gd name="connsiteY43" fmla="*/ 375523 h 378060"/>
                    <a:gd name="connsiteX44" fmla="*/ 740222 w 768256"/>
                    <a:gd name="connsiteY44" fmla="*/ 334127 h 378060"/>
                    <a:gd name="connsiteX45" fmla="*/ 753653 w 768256"/>
                    <a:gd name="connsiteY45" fmla="*/ 267270 h 378060"/>
                    <a:gd name="connsiteX46" fmla="*/ 725487 w 768256"/>
                    <a:gd name="connsiteY46" fmla="*/ 225331 h 378060"/>
                    <a:gd name="connsiteX47" fmla="*/ 533273 w 768256"/>
                    <a:gd name="connsiteY47" fmla="*/ 344977 h 378060"/>
                    <a:gd name="connsiteX48" fmla="*/ 514034 w 768256"/>
                    <a:gd name="connsiteY48" fmla="*/ 324983 h 378060"/>
                    <a:gd name="connsiteX49" fmla="*/ 605058 w 768256"/>
                    <a:gd name="connsiteY49" fmla="*/ 121946 h 378060"/>
                    <a:gd name="connsiteX50" fmla="*/ 752968 w 768256"/>
                    <a:gd name="connsiteY50" fmla="*/ 148227 h 378060"/>
                    <a:gd name="connsiteX51" fmla="*/ 767563 w 768256"/>
                    <a:gd name="connsiteY51" fmla="*/ 145391 h 378060"/>
                    <a:gd name="connsiteX52" fmla="*/ 759146 w 768256"/>
                    <a:gd name="connsiteY52" fmla="*/ 134187 h 378060"/>
                    <a:gd name="connsiteX53" fmla="*/ 301043 w 768256"/>
                    <a:gd name="connsiteY53" fmla="*/ 279930 h 378060"/>
                    <a:gd name="connsiteX54" fmla="*/ 238609 w 768256"/>
                    <a:gd name="connsiteY54" fmla="*/ 325081 h 378060"/>
                    <a:gd name="connsiteX55" fmla="*/ 229845 w 768256"/>
                    <a:gd name="connsiteY55" fmla="*/ 314057 h 378060"/>
                    <a:gd name="connsiteX56" fmla="*/ 232344 w 768256"/>
                    <a:gd name="connsiteY56" fmla="*/ 301011 h 378060"/>
                    <a:gd name="connsiteX57" fmla="*/ 307568 w 768256"/>
                    <a:gd name="connsiteY57" fmla="*/ 219110 h 378060"/>
                    <a:gd name="connsiteX58" fmla="*/ 320858 w 768256"/>
                    <a:gd name="connsiteY58" fmla="*/ 237447 h 378060"/>
                    <a:gd name="connsiteX59" fmla="*/ 301048 w 768256"/>
                    <a:gd name="connsiteY59" fmla="*/ 279930 h 378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768256" h="378060">
                      <a:moveTo>
                        <a:pt x="759152" y="134176"/>
                      </a:moveTo>
                      <a:cubicBezTo>
                        <a:pt x="730274" y="114231"/>
                        <a:pt x="704194" y="97089"/>
                        <a:pt x="624677" y="85163"/>
                      </a:cubicBezTo>
                      <a:cubicBezTo>
                        <a:pt x="639760" y="56573"/>
                        <a:pt x="649861" y="38230"/>
                        <a:pt x="649986" y="25271"/>
                      </a:cubicBezTo>
                      <a:cubicBezTo>
                        <a:pt x="650067" y="17295"/>
                        <a:pt x="648633" y="12965"/>
                        <a:pt x="638353" y="6641"/>
                      </a:cubicBezTo>
                      <a:cubicBezTo>
                        <a:pt x="636245" y="5342"/>
                        <a:pt x="632376" y="2185"/>
                        <a:pt x="629209" y="881"/>
                      </a:cubicBezTo>
                      <a:cubicBezTo>
                        <a:pt x="624574" y="-1020"/>
                        <a:pt x="621988" y="180"/>
                        <a:pt x="619434" y="4244"/>
                      </a:cubicBezTo>
                      <a:cubicBezTo>
                        <a:pt x="607160" y="23766"/>
                        <a:pt x="592224" y="50346"/>
                        <a:pt x="577218" y="79072"/>
                      </a:cubicBezTo>
                      <a:cubicBezTo>
                        <a:pt x="563808" y="77866"/>
                        <a:pt x="548187" y="77040"/>
                        <a:pt x="535485" y="77040"/>
                      </a:cubicBezTo>
                      <a:cubicBezTo>
                        <a:pt x="470665" y="77040"/>
                        <a:pt x="411904" y="92351"/>
                        <a:pt x="411904" y="119561"/>
                      </a:cubicBezTo>
                      <a:cubicBezTo>
                        <a:pt x="411904" y="133758"/>
                        <a:pt x="418793" y="147156"/>
                        <a:pt x="436359" y="147156"/>
                      </a:cubicBezTo>
                      <a:cubicBezTo>
                        <a:pt x="445808" y="147156"/>
                        <a:pt x="449714" y="144989"/>
                        <a:pt x="456251" y="140186"/>
                      </a:cubicBezTo>
                      <a:cubicBezTo>
                        <a:pt x="474887" y="126494"/>
                        <a:pt x="503287" y="117887"/>
                        <a:pt x="557968" y="117089"/>
                      </a:cubicBezTo>
                      <a:cubicBezTo>
                        <a:pt x="538744" y="156393"/>
                        <a:pt x="518087" y="201940"/>
                        <a:pt x="504493" y="235605"/>
                      </a:cubicBezTo>
                      <a:cubicBezTo>
                        <a:pt x="483227" y="288259"/>
                        <a:pt x="450850" y="326064"/>
                        <a:pt x="419630" y="326064"/>
                      </a:cubicBezTo>
                      <a:cubicBezTo>
                        <a:pt x="406237" y="326064"/>
                        <a:pt x="398381" y="317523"/>
                        <a:pt x="398381" y="302272"/>
                      </a:cubicBezTo>
                      <a:cubicBezTo>
                        <a:pt x="398381" y="291916"/>
                        <a:pt x="400956" y="281174"/>
                        <a:pt x="400956" y="270107"/>
                      </a:cubicBezTo>
                      <a:cubicBezTo>
                        <a:pt x="400956" y="239370"/>
                        <a:pt x="384118" y="236029"/>
                        <a:pt x="374930" y="236029"/>
                      </a:cubicBezTo>
                      <a:cubicBezTo>
                        <a:pt x="370415" y="236029"/>
                        <a:pt x="363368" y="237871"/>
                        <a:pt x="358875" y="239544"/>
                      </a:cubicBezTo>
                      <a:cubicBezTo>
                        <a:pt x="359239" y="197040"/>
                        <a:pt x="338913" y="173742"/>
                        <a:pt x="313398" y="173742"/>
                      </a:cubicBezTo>
                      <a:cubicBezTo>
                        <a:pt x="284417" y="173742"/>
                        <a:pt x="252453" y="201506"/>
                        <a:pt x="223570" y="238485"/>
                      </a:cubicBezTo>
                      <a:cubicBezTo>
                        <a:pt x="187172" y="285081"/>
                        <a:pt x="127911" y="335860"/>
                        <a:pt x="76745" y="335860"/>
                      </a:cubicBezTo>
                      <a:cubicBezTo>
                        <a:pt x="53839" y="335860"/>
                        <a:pt x="38984" y="324912"/>
                        <a:pt x="38984" y="308803"/>
                      </a:cubicBezTo>
                      <a:cubicBezTo>
                        <a:pt x="38984" y="276849"/>
                        <a:pt x="83613" y="229580"/>
                        <a:pt x="102679" y="229580"/>
                      </a:cubicBezTo>
                      <a:cubicBezTo>
                        <a:pt x="107541" y="229580"/>
                        <a:pt x="112089" y="230971"/>
                        <a:pt x="112089" y="238610"/>
                      </a:cubicBezTo>
                      <a:cubicBezTo>
                        <a:pt x="112089" y="244418"/>
                        <a:pt x="107661" y="249449"/>
                        <a:pt x="107661" y="258153"/>
                      </a:cubicBezTo>
                      <a:cubicBezTo>
                        <a:pt x="107661" y="263233"/>
                        <a:pt x="110883" y="268727"/>
                        <a:pt x="120315" y="268727"/>
                      </a:cubicBezTo>
                      <a:cubicBezTo>
                        <a:pt x="146797" y="268727"/>
                        <a:pt x="166982" y="236741"/>
                        <a:pt x="166982" y="212601"/>
                      </a:cubicBezTo>
                      <a:cubicBezTo>
                        <a:pt x="166982" y="191672"/>
                        <a:pt x="152355" y="179267"/>
                        <a:pt x="132850" y="179267"/>
                      </a:cubicBezTo>
                      <a:cubicBezTo>
                        <a:pt x="90807" y="179267"/>
                        <a:pt x="0" y="254730"/>
                        <a:pt x="0" y="319843"/>
                      </a:cubicBezTo>
                      <a:cubicBezTo>
                        <a:pt x="0" y="359289"/>
                        <a:pt x="34246" y="373285"/>
                        <a:pt x="63575" y="373285"/>
                      </a:cubicBezTo>
                      <a:cubicBezTo>
                        <a:pt x="99848" y="373285"/>
                        <a:pt x="132089" y="360365"/>
                        <a:pt x="189231" y="319615"/>
                      </a:cubicBezTo>
                      <a:cubicBezTo>
                        <a:pt x="190193" y="335545"/>
                        <a:pt x="202662" y="370074"/>
                        <a:pt x="221624" y="370074"/>
                      </a:cubicBezTo>
                      <a:cubicBezTo>
                        <a:pt x="260174" y="370074"/>
                        <a:pt x="337642" y="291307"/>
                        <a:pt x="356680" y="291307"/>
                      </a:cubicBezTo>
                      <a:cubicBezTo>
                        <a:pt x="363743" y="291307"/>
                        <a:pt x="366020" y="298995"/>
                        <a:pt x="366020" y="309438"/>
                      </a:cubicBezTo>
                      <a:cubicBezTo>
                        <a:pt x="366020" y="319560"/>
                        <a:pt x="364841" y="330400"/>
                        <a:pt x="364841" y="338474"/>
                      </a:cubicBezTo>
                      <a:cubicBezTo>
                        <a:pt x="364841" y="357583"/>
                        <a:pt x="372561" y="374013"/>
                        <a:pt x="393833" y="374013"/>
                      </a:cubicBezTo>
                      <a:cubicBezTo>
                        <a:pt x="416582" y="374013"/>
                        <a:pt x="457152" y="344706"/>
                        <a:pt x="482086" y="320658"/>
                      </a:cubicBezTo>
                      <a:cubicBezTo>
                        <a:pt x="482857" y="340109"/>
                        <a:pt x="487378" y="349824"/>
                        <a:pt x="500613" y="362407"/>
                      </a:cubicBezTo>
                      <a:cubicBezTo>
                        <a:pt x="510567" y="371155"/>
                        <a:pt x="518429" y="378061"/>
                        <a:pt x="530861" y="378061"/>
                      </a:cubicBezTo>
                      <a:cubicBezTo>
                        <a:pt x="558065" y="378061"/>
                        <a:pt x="599630" y="348531"/>
                        <a:pt x="633724" y="319332"/>
                      </a:cubicBezTo>
                      <a:cubicBezTo>
                        <a:pt x="663004" y="294258"/>
                        <a:pt x="687476" y="268884"/>
                        <a:pt x="699619" y="268884"/>
                      </a:cubicBezTo>
                      <a:cubicBezTo>
                        <a:pt x="704227" y="268884"/>
                        <a:pt x="706378" y="271106"/>
                        <a:pt x="706378" y="277757"/>
                      </a:cubicBezTo>
                      <a:cubicBezTo>
                        <a:pt x="706378" y="296409"/>
                        <a:pt x="695387" y="328096"/>
                        <a:pt x="695387" y="345401"/>
                      </a:cubicBezTo>
                      <a:cubicBezTo>
                        <a:pt x="695387" y="366015"/>
                        <a:pt x="703776" y="375523"/>
                        <a:pt x="714898" y="375523"/>
                      </a:cubicBezTo>
                      <a:cubicBezTo>
                        <a:pt x="725259" y="375523"/>
                        <a:pt x="733468" y="356844"/>
                        <a:pt x="740222" y="334127"/>
                      </a:cubicBezTo>
                      <a:cubicBezTo>
                        <a:pt x="746606" y="312655"/>
                        <a:pt x="753653" y="284950"/>
                        <a:pt x="753653" y="267270"/>
                      </a:cubicBezTo>
                      <a:cubicBezTo>
                        <a:pt x="753653" y="236181"/>
                        <a:pt x="742167" y="225331"/>
                        <a:pt x="725487" y="225331"/>
                      </a:cubicBezTo>
                      <a:cubicBezTo>
                        <a:pt x="678255" y="225331"/>
                        <a:pt x="582906" y="344977"/>
                        <a:pt x="533273" y="344977"/>
                      </a:cubicBezTo>
                      <a:cubicBezTo>
                        <a:pt x="518745" y="344977"/>
                        <a:pt x="514338" y="334850"/>
                        <a:pt x="514034" y="324983"/>
                      </a:cubicBezTo>
                      <a:cubicBezTo>
                        <a:pt x="513023" y="292014"/>
                        <a:pt x="564998" y="196686"/>
                        <a:pt x="605058" y="121946"/>
                      </a:cubicBezTo>
                      <a:cubicBezTo>
                        <a:pt x="694023" y="129851"/>
                        <a:pt x="724808" y="148227"/>
                        <a:pt x="752968" y="148227"/>
                      </a:cubicBezTo>
                      <a:cubicBezTo>
                        <a:pt x="760798" y="148227"/>
                        <a:pt x="766025" y="147227"/>
                        <a:pt x="767563" y="145391"/>
                      </a:cubicBezTo>
                      <a:cubicBezTo>
                        <a:pt x="769893" y="142614"/>
                        <a:pt x="766171" y="139039"/>
                        <a:pt x="759146" y="134187"/>
                      </a:cubicBezTo>
                      <a:close/>
                      <a:moveTo>
                        <a:pt x="301043" y="279930"/>
                      </a:moveTo>
                      <a:cubicBezTo>
                        <a:pt x="269285" y="307466"/>
                        <a:pt x="248275" y="325081"/>
                        <a:pt x="238609" y="325081"/>
                      </a:cubicBezTo>
                      <a:cubicBezTo>
                        <a:pt x="237299" y="325081"/>
                        <a:pt x="230117" y="323923"/>
                        <a:pt x="229845" y="314057"/>
                      </a:cubicBezTo>
                      <a:cubicBezTo>
                        <a:pt x="229753" y="310769"/>
                        <a:pt x="230426" y="306515"/>
                        <a:pt x="232344" y="301011"/>
                      </a:cubicBezTo>
                      <a:cubicBezTo>
                        <a:pt x="242314" y="272372"/>
                        <a:pt x="284868" y="219110"/>
                        <a:pt x="307568" y="219110"/>
                      </a:cubicBezTo>
                      <a:cubicBezTo>
                        <a:pt x="318071" y="219110"/>
                        <a:pt x="320679" y="229857"/>
                        <a:pt x="320858" y="237447"/>
                      </a:cubicBezTo>
                      <a:cubicBezTo>
                        <a:pt x="321108" y="248178"/>
                        <a:pt x="316865" y="265119"/>
                        <a:pt x="301048" y="279930"/>
                      </a:cubicBezTo>
                      <a:close/>
                    </a:path>
                  </a:pathLst>
                </a:custGeom>
                <a:grpFill/>
                <a:ln w="5424" cap="flat">
                  <a:noFill/>
                  <a:prstDash val="solid"/>
                  <a:miter/>
                </a:ln>
              </p:spPr>
              <p:txBody>
                <a:bodyPr rtlCol="0" anchor="ctr"/>
                <a:lstStyle/>
                <a:p>
                  <a:endParaRPr lang="en-GB" sz="2000" noProof="0"/>
                </a:p>
              </p:txBody>
            </p:sp>
            <p:sp>
              <p:nvSpPr>
                <p:cNvPr id="33" name="Freihandform: Form 32">
                  <a:extLst>
                    <a:ext uri="{FF2B5EF4-FFF2-40B4-BE49-F238E27FC236}">
                      <a16:creationId xmlns:a16="http://schemas.microsoft.com/office/drawing/2014/main" id="{5C787143-57C0-6144-BA29-92FBCC3446A6}"/>
                    </a:ext>
                  </a:extLst>
                </p:cNvPr>
                <p:cNvSpPr/>
                <p:nvPr/>
              </p:nvSpPr>
              <p:spPr>
                <a:xfrm>
                  <a:off x="4503815" y="1631574"/>
                  <a:ext cx="49780" cy="48742"/>
                </a:xfrm>
                <a:custGeom>
                  <a:avLst/>
                  <a:gdLst>
                    <a:gd name="connsiteX0" fmla="*/ 43796 w 49780"/>
                    <a:gd name="connsiteY0" fmla="*/ 10834 h 48742"/>
                    <a:gd name="connsiteX1" fmla="*/ 26855 w 49780"/>
                    <a:gd name="connsiteY1" fmla="*/ 0 h 48742"/>
                    <a:gd name="connsiteX2" fmla="*/ 8844 w 49780"/>
                    <a:gd name="connsiteY2" fmla="*/ 5287 h 48742"/>
                    <a:gd name="connsiteX3" fmla="*/ 563 w 49780"/>
                    <a:gd name="connsiteY3" fmla="*/ 23401 h 48742"/>
                    <a:gd name="connsiteX4" fmla="*/ 21269 w 49780"/>
                    <a:gd name="connsiteY4" fmla="*/ 48139 h 48742"/>
                    <a:gd name="connsiteX5" fmla="*/ 28414 w 49780"/>
                    <a:gd name="connsiteY5" fmla="*/ 48742 h 48742"/>
                    <a:gd name="connsiteX6" fmla="*/ 48567 w 49780"/>
                    <a:gd name="connsiteY6" fmla="*/ 36023 h 48742"/>
                    <a:gd name="connsiteX7" fmla="*/ 43796 w 49780"/>
                    <a:gd name="connsiteY7" fmla="*/ 10829 h 4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780" h="48742">
                      <a:moveTo>
                        <a:pt x="43796" y="10834"/>
                      </a:moveTo>
                      <a:cubicBezTo>
                        <a:pt x="39064" y="4151"/>
                        <a:pt x="32354" y="0"/>
                        <a:pt x="26855" y="0"/>
                      </a:cubicBezTo>
                      <a:cubicBezTo>
                        <a:pt x="18634" y="0"/>
                        <a:pt x="12951" y="2858"/>
                        <a:pt x="8844" y="5287"/>
                      </a:cubicBezTo>
                      <a:cubicBezTo>
                        <a:pt x="3356" y="8536"/>
                        <a:pt x="1530" y="15751"/>
                        <a:pt x="563" y="23401"/>
                      </a:cubicBezTo>
                      <a:cubicBezTo>
                        <a:pt x="-1241" y="37685"/>
                        <a:pt x="215" y="44781"/>
                        <a:pt x="21269" y="48139"/>
                      </a:cubicBezTo>
                      <a:cubicBezTo>
                        <a:pt x="23785" y="48541"/>
                        <a:pt x="26187" y="48742"/>
                        <a:pt x="28414" y="48742"/>
                      </a:cubicBezTo>
                      <a:cubicBezTo>
                        <a:pt x="38656" y="48742"/>
                        <a:pt x="45627" y="44341"/>
                        <a:pt x="48567" y="36023"/>
                      </a:cubicBezTo>
                      <a:cubicBezTo>
                        <a:pt x="51245" y="28438"/>
                        <a:pt x="49419" y="18788"/>
                        <a:pt x="43796" y="10829"/>
                      </a:cubicBezTo>
                      <a:close/>
                    </a:path>
                  </a:pathLst>
                </a:custGeom>
                <a:grpFill/>
                <a:ln w="5424" cap="flat">
                  <a:noFill/>
                  <a:prstDash val="solid"/>
                  <a:miter/>
                </a:ln>
              </p:spPr>
              <p:txBody>
                <a:bodyPr rtlCol="0" anchor="ctr"/>
                <a:lstStyle/>
                <a:p>
                  <a:endParaRPr lang="en-GB" sz="2000" noProof="0"/>
                </a:p>
              </p:txBody>
            </p:sp>
            <p:sp>
              <p:nvSpPr>
                <p:cNvPr id="34" name="Freihandform: Form 33">
                  <a:extLst>
                    <a:ext uri="{FF2B5EF4-FFF2-40B4-BE49-F238E27FC236}">
                      <a16:creationId xmlns:a16="http://schemas.microsoft.com/office/drawing/2014/main" id="{A5F995B1-DC03-2CB1-4872-CC0AE5E671E6}"/>
                    </a:ext>
                  </a:extLst>
                </p:cNvPr>
                <p:cNvSpPr/>
                <p:nvPr/>
              </p:nvSpPr>
              <p:spPr>
                <a:xfrm>
                  <a:off x="3889997" y="1500876"/>
                  <a:ext cx="578342" cy="217685"/>
                </a:xfrm>
                <a:custGeom>
                  <a:avLst/>
                  <a:gdLst>
                    <a:gd name="connsiteX0" fmla="*/ 576995 w 578342"/>
                    <a:gd name="connsiteY0" fmla="*/ 111442 h 217685"/>
                    <a:gd name="connsiteX1" fmla="*/ 549100 w 578342"/>
                    <a:gd name="connsiteY1" fmla="*/ 123515 h 217685"/>
                    <a:gd name="connsiteX2" fmla="*/ 460374 w 578342"/>
                    <a:gd name="connsiteY2" fmla="*/ 149318 h 217685"/>
                    <a:gd name="connsiteX3" fmla="*/ 414268 w 578342"/>
                    <a:gd name="connsiteY3" fmla="*/ 96072 h 217685"/>
                    <a:gd name="connsiteX4" fmla="*/ 374632 w 578342"/>
                    <a:gd name="connsiteY4" fmla="*/ 46221 h 217685"/>
                    <a:gd name="connsiteX5" fmla="*/ 266792 w 578342"/>
                    <a:gd name="connsiteY5" fmla="*/ 127965 h 217685"/>
                    <a:gd name="connsiteX6" fmla="*/ 248835 w 578342"/>
                    <a:gd name="connsiteY6" fmla="*/ 144884 h 217685"/>
                    <a:gd name="connsiteX7" fmla="*/ 248492 w 578342"/>
                    <a:gd name="connsiteY7" fmla="*/ 124846 h 217685"/>
                    <a:gd name="connsiteX8" fmla="*/ 282684 w 578342"/>
                    <a:gd name="connsiteY8" fmla="*/ 57669 h 217685"/>
                    <a:gd name="connsiteX9" fmla="*/ 285536 w 578342"/>
                    <a:gd name="connsiteY9" fmla="*/ 17175 h 217685"/>
                    <a:gd name="connsiteX10" fmla="*/ 278902 w 578342"/>
                    <a:gd name="connsiteY10" fmla="*/ 11785 h 217685"/>
                    <a:gd name="connsiteX11" fmla="*/ 258843 w 578342"/>
                    <a:gd name="connsiteY11" fmla="*/ 20978 h 217685"/>
                    <a:gd name="connsiteX12" fmla="*/ 118951 w 578342"/>
                    <a:gd name="connsiteY12" fmla="*/ 70155 h 217685"/>
                    <a:gd name="connsiteX13" fmla="*/ 72524 w 578342"/>
                    <a:gd name="connsiteY13" fmla="*/ 0 h 217685"/>
                    <a:gd name="connsiteX14" fmla="*/ 27112 w 578342"/>
                    <a:gd name="connsiteY14" fmla="*/ 40641 h 217685"/>
                    <a:gd name="connsiteX15" fmla="*/ 31345 w 578342"/>
                    <a:gd name="connsiteY15" fmla="*/ 60445 h 217685"/>
                    <a:gd name="connsiteX16" fmla="*/ 0 w 578342"/>
                    <a:gd name="connsiteY16" fmla="*/ 172018 h 217685"/>
                    <a:gd name="connsiteX17" fmla="*/ 37408 w 578342"/>
                    <a:gd name="connsiteY17" fmla="*/ 217685 h 217685"/>
                    <a:gd name="connsiteX18" fmla="*/ 112518 w 578342"/>
                    <a:gd name="connsiteY18" fmla="*/ 105765 h 217685"/>
                    <a:gd name="connsiteX19" fmla="*/ 239956 w 578342"/>
                    <a:gd name="connsiteY19" fmla="*/ 61836 h 217685"/>
                    <a:gd name="connsiteX20" fmla="*/ 205325 w 578342"/>
                    <a:gd name="connsiteY20" fmla="*/ 164819 h 217685"/>
                    <a:gd name="connsiteX21" fmla="*/ 220467 w 578342"/>
                    <a:gd name="connsiteY21" fmla="*/ 196142 h 217685"/>
                    <a:gd name="connsiteX22" fmla="*/ 239978 w 578342"/>
                    <a:gd name="connsiteY22" fmla="*/ 204053 h 217685"/>
                    <a:gd name="connsiteX23" fmla="*/ 255137 w 578342"/>
                    <a:gd name="connsiteY23" fmla="*/ 196435 h 217685"/>
                    <a:gd name="connsiteX24" fmla="*/ 280158 w 578342"/>
                    <a:gd name="connsiteY24" fmla="*/ 168063 h 217685"/>
                    <a:gd name="connsiteX25" fmla="*/ 363292 w 578342"/>
                    <a:gd name="connsiteY25" fmla="*/ 101516 h 217685"/>
                    <a:gd name="connsiteX26" fmla="*/ 391828 w 578342"/>
                    <a:gd name="connsiteY26" fmla="*/ 140913 h 217685"/>
                    <a:gd name="connsiteX27" fmla="*/ 439505 w 578342"/>
                    <a:gd name="connsiteY27" fmla="*/ 200402 h 217685"/>
                    <a:gd name="connsiteX28" fmla="*/ 569394 w 578342"/>
                    <a:gd name="connsiteY28" fmla="*/ 133105 h 217685"/>
                    <a:gd name="connsiteX29" fmla="*/ 578342 w 578342"/>
                    <a:gd name="connsiteY29" fmla="*/ 112915 h 217685"/>
                    <a:gd name="connsiteX30" fmla="*/ 576989 w 578342"/>
                    <a:gd name="connsiteY30" fmla="*/ 111442 h 217685"/>
                    <a:gd name="connsiteX31" fmla="*/ 41195 w 578342"/>
                    <a:gd name="connsiteY31" fmla="*/ 176647 h 217685"/>
                    <a:gd name="connsiteX32" fmla="*/ 32383 w 578342"/>
                    <a:gd name="connsiteY32" fmla="*/ 160798 h 217685"/>
                    <a:gd name="connsiteX33" fmla="*/ 50253 w 578342"/>
                    <a:gd name="connsiteY33" fmla="*/ 84629 h 217685"/>
                    <a:gd name="connsiteX34" fmla="*/ 76278 w 578342"/>
                    <a:gd name="connsiteY34" fmla="*/ 101059 h 217685"/>
                    <a:gd name="connsiteX35" fmla="*/ 41195 w 578342"/>
                    <a:gd name="connsiteY35" fmla="*/ 176647 h 217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78342" h="217685">
                      <a:moveTo>
                        <a:pt x="576995" y="111442"/>
                      </a:moveTo>
                      <a:cubicBezTo>
                        <a:pt x="572551" y="111442"/>
                        <a:pt x="566270" y="116946"/>
                        <a:pt x="549100" y="123515"/>
                      </a:cubicBezTo>
                      <a:cubicBezTo>
                        <a:pt x="509627" y="138620"/>
                        <a:pt x="480163" y="149318"/>
                        <a:pt x="460374" y="149318"/>
                      </a:cubicBezTo>
                      <a:cubicBezTo>
                        <a:pt x="438174" y="149318"/>
                        <a:pt x="428182" y="136126"/>
                        <a:pt x="414268" y="96072"/>
                      </a:cubicBezTo>
                      <a:cubicBezTo>
                        <a:pt x="405362" y="70437"/>
                        <a:pt x="396952" y="46221"/>
                        <a:pt x="374632" y="46221"/>
                      </a:cubicBezTo>
                      <a:cubicBezTo>
                        <a:pt x="351279" y="46221"/>
                        <a:pt x="317381" y="67971"/>
                        <a:pt x="266792" y="127965"/>
                      </a:cubicBezTo>
                      <a:cubicBezTo>
                        <a:pt x="266792" y="127965"/>
                        <a:pt x="254344" y="144884"/>
                        <a:pt x="248835" y="144884"/>
                      </a:cubicBezTo>
                      <a:cubicBezTo>
                        <a:pt x="243325" y="144884"/>
                        <a:pt x="242955" y="139696"/>
                        <a:pt x="248492" y="124846"/>
                      </a:cubicBezTo>
                      <a:cubicBezTo>
                        <a:pt x="254012" y="110046"/>
                        <a:pt x="265515" y="87449"/>
                        <a:pt x="282684" y="57669"/>
                      </a:cubicBezTo>
                      <a:cubicBezTo>
                        <a:pt x="295213" y="35941"/>
                        <a:pt x="291182" y="26118"/>
                        <a:pt x="285536" y="17175"/>
                      </a:cubicBezTo>
                      <a:cubicBezTo>
                        <a:pt x="283819" y="14447"/>
                        <a:pt x="281891" y="11785"/>
                        <a:pt x="278902" y="11785"/>
                      </a:cubicBezTo>
                      <a:cubicBezTo>
                        <a:pt x="274697" y="11785"/>
                        <a:pt x="268047" y="15637"/>
                        <a:pt x="258843" y="20978"/>
                      </a:cubicBezTo>
                      <a:cubicBezTo>
                        <a:pt x="222461" y="42092"/>
                        <a:pt x="166042" y="71486"/>
                        <a:pt x="118951" y="70155"/>
                      </a:cubicBezTo>
                      <a:cubicBezTo>
                        <a:pt x="122369" y="20543"/>
                        <a:pt x="103363" y="0"/>
                        <a:pt x="72524" y="0"/>
                      </a:cubicBezTo>
                      <a:cubicBezTo>
                        <a:pt x="44629" y="0"/>
                        <a:pt x="27427" y="21141"/>
                        <a:pt x="27112" y="40641"/>
                      </a:cubicBezTo>
                      <a:cubicBezTo>
                        <a:pt x="27004" y="47264"/>
                        <a:pt x="28666" y="54165"/>
                        <a:pt x="31345" y="60445"/>
                      </a:cubicBezTo>
                      <a:cubicBezTo>
                        <a:pt x="13518" y="96197"/>
                        <a:pt x="0" y="137245"/>
                        <a:pt x="0" y="172018"/>
                      </a:cubicBezTo>
                      <a:cubicBezTo>
                        <a:pt x="0" y="201929"/>
                        <a:pt x="13926" y="217685"/>
                        <a:pt x="37408" y="217685"/>
                      </a:cubicBezTo>
                      <a:cubicBezTo>
                        <a:pt x="61032" y="217685"/>
                        <a:pt x="96479" y="164124"/>
                        <a:pt x="112518" y="105765"/>
                      </a:cubicBezTo>
                      <a:cubicBezTo>
                        <a:pt x="139946" y="103656"/>
                        <a:pt x="183537" y="90106"/>
                        <a:pt x="239956" y="61836"/>
                      </a:cubicBezTo>
                      <a:cubicBezTo>
                        <a:pt x="218772" y="101624"/>
                        <a:pt x="206770" y="140440"/>
                        <a:pt x="205325" y="164819"/>
                      </a:cubicBezTo>
                      <a:cubicBezTo>
                        <a:pt x="204276" y="182494"/>
                        <a:pt x="207933" y="189584"/>
                        <a:pt x="220467" y="196142"/>
                      </a:cubicBezTo>
                      <a:cubicBezTo>
                        <a:pt x="226112" y="199092"/>
                        <a:pt x="233349" y="204053"/>
                        <a:pt x="239978" y="204053"/>
                      </a:cubicBezTo>
                      <a:cubicBezTo>
                        <a:pt x="244667" y="204053"/>
                        <a:pt x="249486" y="201635"/>
                        <a:pt x="255137" y="196435"/>
                      </a:cubicBezTo>
                      <a:cubicBezTo>
                        <a:pt x="262048" y="190078"/>
                        <a:pt x="270796" y="179440"/>
                        <a:pt x="280158" y="168063"/>
                      </a:cubicBezTo>
                      <a:cubicBezTo>
                        <a:pt x="304537" y="138413"/>
                        <a:pt x="334876" y="101516"/>
                        <a:pt x="363292" y="101516"/>
                      </a:cubicBezTo>
                      <a:cubicBezTo>
                        <a:pt x="381803" y="101516"/>
                        <a:pt x="386449" y="119772"/>
                        <a:pt x="391828" y="140913"/>
                      </a:cubicBezTo>
                      <a:cubicBezTo>
                        <a:pt x="401467" y="178788"/>
                        <a:pt x="415218" y="200402"/>
                        <a:pt x="439505" y="200402"/>
                      </a:cubicBezTo>
                      <a:cubicBezTo>
                        <a:pt x="480179" y="200402"/>
                        <a:pt x="558413" y="146292"/>
                        <a:pt x="569394" y="133105"/>
                      </a:cubicBezTo>
                      <a:cubicBezTo>
                        <a:pt x="576462" y="124618"/>
                        <a:pt x="578315" y="117153"/>
                        <a:pt x="578342" y="112915"/>
                      </a:cubicBezTo>
                      <a:cubicBezTo>
                        <a:pt x="578342" y="112165"/>
                        <a:pt x="577935" y="111442"/>
                        <a:pt x="576989" y="111442"/>
                      </a:cubicBezTo>
                      <a:close/>
                      <a:moveTo>
                        <a:pt x="41195" y="176647"/>
                      </a:moveTo>
                      <a:cubicBezTo>
                        <a:pt x="37794" y="176647"/>
                        <a:pt x="32383" y="175023"/>
                        <a:pt x="32383" y="160798"/>
                      </a:cubicBezTo>
                      <a:cubicBezTo>
                        <a:pt x="32383" y="140022"/>
                        <a:pt x="41103" y="109867"/>
                        <a:pt x="50253" y="84629"/>
                      </a:cubicBezTo>
                      <a:cubicBezTo>
                        <a:pt x="57289" y="90557"/>
                        <a:pt x="67226" y="97332"/>
                        <a:pt x="76278" y="101059"/>
                      </a:cubicBezTo>
                      <a:cubicBezTo>
                        <a:pt x="68096" y="134001"/>
                        <a:pt x="53187" y="176647"/>
                        <a:pt x="41195" y="176647"/>
                      </a:cubicBezTo>
                      <a:close/>
                    </a:path>
                  </a:pathLst>
                </a:custGeom>
                <a:grpFill/>
                <a:ln w="5424" cap="flat">
                  <a:noFill/>
                  <a:prstDash val="solid"/>
                  <a:miter/>
                </a:ln>
              </p:spPr>
              <p:txBody>
                <a:bodyPr rtlCol="0" anchor="ctr"/>
                <a:lstStyle/>
                <a:p>
                  <a:endParaRPr lang="en-GB" sz="2000" noProof="0"/>
                </a:p>
              </p:txBody>
            </p:sp>
            <p:sp>
              <p:nvSpPr>
                <p:cNvPr id="35" name="Freihandform: Form 34">
                  <a:extLst>
                    <a:ext uri="{FF2B5EF4-FFF2-40B4-BE49-F238E27FC236}">
                      <a16:creationId xmlns:a16="http://schemas.microsoft.com/office/drawing/2014/main" id="{559C2ED7-239F-681F-1212-EB6638241E35}"/>
                    </a:ext>
                  </a:extLst>
                </p:cNvPr>
                <p:cNvSpPr/>
                <p:nvPr/>
              </p:nvSpPr>
              <p:spPr>
                <a:xfrm>
                  <a:off x="1316617" y="1339762"/>
                  <a:ext cx="846367" cy="558787"/>
                </a:xfrm>
                <a:custGeom>
                  <a:avLst/>
                  <a:gdLst>
                    <a:gd name="connsiteX0" fmla="*/ 808709 w 846367"/>
                    <a:gd name="connsiteY0" fmla="*/ 135702 h 558787"/>
                    <a:gd name="connsiteX1" fmla="*/ 711469 w 846367"/>
                    <a:gd name="connsiteY1" fmla="*/ 258831 h 558787"/>
                    <a:gd name="connsiteX2" fmla="*/ 729964 w 846367"/>
                    <a:gd name="connsiteY2" fmla="*/ 178011 h 558787"/>
                    <a:gd name="connsiteX3" fmla="*/ 719532 w 846367"/>
                    <a:gd name="connsiteY3" fmla="*/ 166509 h 558787"/>
                    <a:gd name="connsiteX4" fmla="*/ 695245 w 846367"/>
                    <a:gd name="connsiteY4" fmla="*/ 190280 h 558787"/>
                    <a:gd name="connsiteX5" fmla="*/ 513088 w 846367"/>
                    <a:gd name="connsiteY5" fmla="*/ 327948 h 558787"/>
                    <a:gd name="connsiteX6" fmla="*/ 494001 w 846367"/>
                    <a:gd name="connsiteY6" fmla="*/ 318891 h 558787"/>
                    <a:gd name="connsiteX7" fmla="*/ 587345 w 846367"/>
                    <a:gd name="connsiteY7" fmla="*/ 188427 h 558787"/>
                    <a:gd name="connsiteX8" fmla="*/ 578869 w 846367"/>
                    <a:gd name="connsiteY8" fmla="*/ 165944 h 558787"/>
                    <a:gd name="connsiteX9" fmla="*/ 558337 w 846367"/>
                    <a:gd name="connsiteY9" fmla="*/ 156789 h 558787"/>
                    <a:gd name="connsiteX10" fmla="*/ 503183 w 846367"/>
                    <a:gd name="connsiteY10" fmla="*/ 194865 h 558787"/>
                    <a:gd name="connsiteX11" fmla="*/ 452263 w 846367"/>
                    <a:gd name="connsiteY11" fmla="*/ 316560 h 558787"/>
                    <a:gd name="connsiteX12" fmla="*/ 376490 w 846367"/>
                    <a:gd name="connsiteY12" fmla="*/ 347617 h 558787"/>
                    <a:gd name="connsiteX13" fmla="*/ 340603 w 846367"/>
                    <a:gd name="connsiteY13" fmla="*/ 315196 h 558787"/>
                    <a:gd name="connsiteX14" fmla="*/ 466492 w 846367"/>
                    <a:gd name="connsiteY14" fmla="*/ 151095 h 558787"/>
                    <a:gd name="connsiteX15" fmla="*/ 456903 w 846367"/>
                    <a:gd name="connsiteY15" fmla="*/ 128231 h 558787"/>
                    <a:gd name="connsiteX16" fmla="*/ 440907 w 846367"/>
                    <a:gd name="connsiteY16" fmla="*/ 121516 h 558787"/>
                    <a:gd name="connsiteX17" fmla="*/ 306623 w 846367"/>
                    <a:gd name="connsiteY17" fmla="*/ 308242 h 558787"/>
                    <a:gd name="connsiteX18" fmla="*/ 245688 w 846367"/>
                    <a:gd name="connsiteY18" fmla="*/ 337136 h 558787"/>
                    <a:gd name="connsiteX19" fmla="*/ 229486 w 846367"/>
                    <a:gd name="connsiteY19" fmla="*/ 316109 h 558787"/>
                    <a:gd name="connsiteX20" fmla="*/ 269617 w 846367"/>
                    <a:gd name="connsiteY20" fmla="*/ 173382 h 558787"/>
                    <a:gd name="connsiteX21" fmla="*/ 323086 w 846367"/>
                    <a:gd name="connsiteY21" fmla="*/ 71453 h 558787"/>
                    <a:gd name="connsiteX22" fmla="*/ 348362 w 846367"/>
                    <a:gd name="connsiteY22" fmla="*/ 16805 h 558787"/>
                    <a:gd name="connsiteX23" fmla="*/ 336495 w 846367"/>
                    <a:gd name="connsiteY23" fmla="*/ 4711 h 558787"/>
                    <a:gd name="connsiteX24" fmla="*/ 323787 w 846367"/>
                    <a:gd name="connsiteY24" fmla="*/ 0 h 558787"/>
                    <a:gd name="connsiteX25" fmla="*/ 309035 w 846367"/>
                    <a:gd name="connsiteY25" fmla="*/ 13295 h 558787"/>
                    <a:gd name="connsiteX26" fmla="*/ 256734 w 846367"/>
                    <a:gd name="connsiteY26" fmla="*/ 107710 h 558787"/>
                    <a:gd name="connsiteX27" fmla="*/ 203015 w 846367"/>
                    <a:gd name="connsiteY27" fmla="*/ 179674 h 558787"/>
                    <a:gd name="connsiteX28" fmla="*/ 164004 w 846367"/>
                    <a:gd name="connsiteY28" fmla="*/ 157826 h 558787"/>
                    <a:gd name="connsiteX29" fmla="*/ 59142 w 846367"/>
                    <a:gd name="connsiteY29" fmla="*/ 243499 h 558787"/>
                    <a:gd name="connsiteX30" fmla="*/ 0 w 846367"/>
                    <a:gd name="connsiteY30" fmla="*/ 365791 h 558787"/>
                    <a:gd name="connsiteX31" fmla="*/ 38957 w 846367"/>
                    <a:gd name="connsiteY31" fmla="*/ 405503 h 558787"/>
                    <a:gd name="connsiteX32" fmla="*/ 122554 w 846367"/>
                    <a:gd name="connsiteY32" fmla="*/ 339961 h 558787"/>
                    <a:gd name="connsiteX33" fmla="*/ 201282 w 846367"/>
                    <a:gd name="connsiteY33" fmla="*/ 240277 h 558787"/>
                    <a:gd name="connsiteX34" fmla="*/ 233458 w 846367"/>
                    <a:gd name="connsiteY34" fmla="*/ 371399 h 558787"/>
                    <a:gd name="connsiteX35" fmla="*/ 309394 w 846367"/>
                    <a:gd name="connsiteY35" fmla="*/ 338364 h 558787"/>
                    <a:gd name="connsiteX36" fmla="*/ 358918 w 846367"/>
                    <a:gd name="connsiteY36" fmla="*/ 387182 h 558787"/>
                    <a:gd name="connsiteX37" fmla="*/ 462368 w 846367"/>
                    <a:gd name="connsiteY37" fmla="*/ 344368 h 558787"/>
                    <a:gd name="connsiteX38" fmla="*/ 505911 w 846367"/>
                    <a:gd name="connsiteY38" fmla="*/ 369274 h 558787"/>
                    <a:gd name="connsiteX39" fmla="*/ 663058 w 846367"/>
                    <a:gd name="connsiteY39" fmla="*/ 274604 h 558787"/>
                    <a:gd name="connsiteX40" fmla="*/ 598554 w 846367"/>
                    <a:gd name="connsiteY40" fmla="*/ 530366 h 558787"/>
                    <a:gd name="connsiteX41" fmla="*/ 597392 w 846367"/>
                    <a:gd name="connsiteY41" fmla="*/ 545661 h 558787"/>
                    <a:gd name="connsiteX42" fmla="*/ 605411 w 846367"/>
                    <a:gd name="connsiteY42" fmla="*/ 555223 h 558787"/>
                    <a:gd name="connsiteX43" fmla="*/ 613968 w 846367"/>
                    <a:gd name="connsiteY43" fmla="*/ 558788 h 558787"/>
                    <a:gd name="connsiteX44" fmla="*/ 629111 w 846367"/>
                    <a:gd name="connsiteY44" fmla="*/ 532170 h 558787"/>
                    <a:gd name="connsiteX45" fmla="*/ 680026 w 846367"/>
                    <a:gd name="connsiteY45" fmla="*/ 370008 h 558787"/>
                    <a:gd name="connsiteX46" fmla="*/ 712072 w 846367"/>
                    <a:gd name="connsiteY46" fmla="*/ 376305 h 558787"/>
                    <a:gd name="connsiteX47" fmla="*/ 846367 w 846367"/>
                    <a:gd name="connsiteY47" fmla="*/ 198826 h 558787"/>
                    <a:gd name="connsiteX48" fmla="*/ 808709 w 846367"/>
                    <a:gd name="connsiteY48" fmla="*/ 135697 h 558787"/>
                    <a:gd name="connsiteX49" fmla="*/ 429068 w 846367"/>
                    <a:gd name="connsiteY49" fmla="*/ 163689 h 558787"/>
                    <a:gd name="connsiteX50" fmla="*/ 434626 w 846367"/>
                    <a:gd name="connsiteY50" fmla="*/ 170638 h 558787"/>
                    <a:gd name="connsiteX51" fmla="*/ 342602 w 846367"/>
                    <a:gd name="connsiteY51" fmla="*/ 281510 h 558787"/>
                    <a:gd name="connsiteX52" fmla="*/ 429073 w 846367"/>
                    <a:gd name="connsiteY52" fmla="*/ 163689 h 558787"/>
                    <a:gd name="connsiteX53" fmla="*/ 40782 w 846367"/>
                    <a:gd name="connsiteY53" fmla="*/ 358087 h 558787"/>
                    <a:gd name="connsiteX54" fmla="*/ 34007 w 846367"/>
                    <a:gd name="connsiteY54" fmla="*/ 350513 h 558787"/>
                    <a:gd name="connsiteX55" fmla="*/ 91339 w 846367"/>
                    <a:gd name="connsiteY55" fmla="*/ 258413 h 558787"/>
                    <a:gd name="connsiteX56" fmla="*/ 157338 w 846367"/>
                    <a:gd name="connsiteY56" fmla="*/ 194860 h 558787"/>
                    <a:gd name="connsiteX57" fmla="*/ 176593 w 846367"/>
                    <a:gd name="connsiteY57" fmla="*/ 214469 h 558787"/>
                    <a:gd name="connsiteX58" fmla="*/ 40782 w 846367"/>
                    <a:gd name="connsiteY58" fmla="*/ 358087 h 558787"/>
                    <a:gd name="connsiteX59" fmla="*/ 550540 w 846367"/>
                    <a:gd name="connsiteY59" fmla="*/ 188280 h 558787"/>
                    <a:gd name="connsiteX60" fmla="*/ 557011 w 846367"/>
                    <a:gd name="connsiteY60" fmla="*/ 196202 h 558787"/>
                    <a:gd name="connsiteX61" fmla="*/ 487595 w 846367"/>
                    <a:gd name="connsiteY61" fmla="*/ 292051 h 558787"/>
                    <a:gd name="connsiteX62" fmla="*/ 550540 w 846367"/>
                    <a:gd name="connsiteY62" fmla="*/ 188280 h 558787"/>
                    <a:gd name="connsiteX63" fmla="*/ 786090 w 846367"/>
                    <a:gd name="connsiteY63" fmla="*/ 257049 h 558787"/>
                    <a:gd name="connsiteX64" fmla="*/ 726905 w 846367"/>
                    <a:gd name="connsiteY64" fmla="*/ 344482 h 558787"/>
                    <a:gd name="connsiteX65" fmla="*/ 697679 w 846367"/>
                    <a:gd name="connsiteY65" fmla="*/ 333757 h 558787"/>
                    <a:gd name="connsiteX66" fmla="*/ 790996 w 846367"/>
                    <a:gd name="connsiteY66" fmla="*/ 185466 h 558787"/>
                    <a:gd name="connsiteX67" fmla="*/ 786095 w 846367"/>
                    <a:gd name="connsiteY67" fmla="*/ 257049 h 558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846367" h="558787">
                      <a:moveTo>
                        <a:pt x="808709" y="135702"/>
                      </a:moveTo>
                      <a:cubicBezTo>
                        <a:pt x="776500" y="135702"/>
                        <a:pt x="730828" y="225748"/>
                        <a:pt x="711469" y="258831"/>
                      </a:cubicBezTo>
                      <a:cubicBezTo>
                        <a:pt x="726769" y="216446"/>
                        <a:pt x="729964" y="195925"/>
                        <a:pt x="729964" y="178011"/>
                      </a:cubicBezTo>
                      <a:cubicBezTo>
                        <a:pt x="729964" y="172583"/>
                        <a:pt x="727601" y="166509"/>
                        <a:pt x="719532" y="166509"/>
                      </a:cubicBezTo>
                      <a:cubicBezTo>
                        <a:pt x="712789" y="166509"/>
                        <a:pt x="710328" y="168530"/>
                        <a:pt x="695245" y="190280"/>
                      </a:cubicBezTo>
                      <a:cubicBezTo>
                        <a:pt x="621841" y="291893"/>
                        <a:pt x="551241" y="327948"/>
                        <a:pt x="513088" y="327948"/>
                      </a:cubicBezTo>
                      <a:cubicBezTo>
                        <a:pt x="506503" y="327948"/>
                        <a:pt x="499858" y="325444"/>
                        <a:pt x="494001" y="318891"/>
                      </a:cubicBezTo>
                      <a:cubicBezTo>
                        <a:pt x="548687" y="270187"/>
                        <a:pt x="587258" y="224661"/>
                        <a:pt x="587345" y="188427"/>
                      </a:cubicBezTo>
                      <a:cubicBezTo>
                        <a:pt x="587367" y="179082"/>
                        <a:pt x="584618" y="171290"/>
                        <a:pt x="578869" y="165944"/>
                      </a:cubicBezTo>
                      <a:cubicBezTo>
                        <a:pt x="572246" y="159782"/>
                        <a:pt x="565531" y="156789"/>
                        <a:pt x="558337" y="156789"/>
                      </a:cubicBezTo>
                      <a:cubicBezTo>
                        <a:pt x="543841" y="156789"/>
                        <a:pt x="526313" y="168889"/>
                        <a:pt x="503183" y="194865"/>
                      </a:cubicBezTo>
                      <a:cubicBezTo>
                        <a:pt x="455419" y="248508"/>
                        <a:pt x="450154" y="295414"/>
                        <a:pt x="452263" y="316560"/>
                      </a:cubicBezTo>
                      <a:cubicBezTo>
                        <a:pt x="410100" y="342700"/>
                        <a:pt x="390660" y="347617"/>
                        <a:pt x="376490" y="347617"/>
                      </a:cubicBezTo>
                      <a:cubicBezTo>
                        <a:pt x="356973" y="347617"/>
                        <a:pt x="342966" y="336283"/>
                        <a:pt x="340603" y="315196"/>
                      </a:cubicBezTo>
                      <a:cubicBezTo>
                        <a:pt x="414631" y="256185"/>
                        <a:pt x="466905" y="182749"/>
                        <a:pt x="466492" y="151095"/>
                      </a:cubicBezTo>
                      <a:cubicBezTo>
                        <a:pt x="466378" y="142499"/>
                        <a:pt x="463319" y="134958"/>
                        <a:pt x="456903" y="128231"/>
                      </a:cubicBezTo>
                      <a:cubicBezTo>
                        <a:pt x="452654" y="123776"/>
                        <a:pt x="447269" y="121516"/>
                        <a:pt x="440907" y="121516"/>
                      </a:cubicBezTo>
                      <a:cubicBezTo>
                        <a:pt x="396962" y="121516"/>
                        <a:pt x="314507" y="224259"/>
                        <a:pt x="306623" y="308242"/>
                      </a:cubicBezTo>
                      <a:cubicBezTo>
                        <a:pt x="280250" y="326780"/>
                        <a:pt x="258853" y="337131"/>
                        <a:pt x="245688" y="337136"/>
                      </a:cubicBezTo>
                      <a:cubicBezTo>
                        <a:pt x="234452" y="337136"/>
                        <a:pt x="229486" y="330844"/>
                        <a:pt x="229486" y="316109"/>
                      </a:cubicBezTo>
                      <a:cubicBezTo>
                        <a:pt x="229486" y="280744"/>
                        <a:pt x="249351" y="224987"/>
                        <a:pt x="269617" y="173382"/>
                      </a:cubicBezTo>
                      <a:cubicBezTo>
                        <a:pt x="280826" y="144830"/>
                        <a:pt x="307438" y="98087"/>
                        <a:pt x="323086" y="71453"/>
                      </a:cubicBezTo>
                      <a:cubicBezTo>
                        <a:pt x="345112" y="33969"/>
                        <a:pt x="348329" y="23955"/>
                        <a:pt x="348362" y="16805"/>
                      </a:cubicBezTo>
                      <a:cubicBezTo>
                        <a:pt x="348389" y="10975"/>
                        <a:pt x="345140" y="8003"/>
                        <a:pt x="336495" y="4711"/>
                      </a:cubicBezTo>
                      <a:cubicBezTo>
                        <a:pt x="331611" y="2852"/>
                        <a:pt x="328546" y="0"/>
                        <a:pt x="323787" y="0"/>
                      </a:cubicBezTo>
                      <a:cubicBezTo>
                        <a:pt x="320472" y="0"/>
                        <a:pt x="314632" y="3662"/>
                        <a:pt x="309035" y="13295"/>
                      </a:cubicBezTo>
                      <a:cubicBezTo>
                        <a:pt x="295539" y="36506"/>
                        <a:pt x="275066" y="80168"/>
                        <a:pt x="256734" y="107710"/>
                      </a:cubicBezTo>
                      <a:cubicBezTo>
                        <a:pt x="243559" y="127503"/>
                        <a:pt x="224624" y="152138"/>
                        <a:pt x="203015" y="179674"/>
                      </a:cubicBezTo>
                      <a:cubicBezTo>
                        <a:pt x="189090" y="159538"/>
                        <a:pt x="169845" y="157826"/>
                        <a:pt x="164004" y="157826"/>
                      </a:cubicBezTo>
                      <a:cubicBezTo>
                        <a:pt x="133464" y="157826"/>
                        <a:pt x="96039" y="190834"/>
                        <a:pt x="59142" y="243499"/>
                      </a:cubicBezTo>
                      <a:cubicBezTo>
                        <a:pt x="25966" y="290850"/>
                        <a:pt x="0" y="338690"/>
                        <a:pt x="0" y="365791"/>
                      </a:cubicBezTo>
                      <a:cubicBezTo>
                        <a:pt x="0" y="399684"/>
                        <a:pt x="27971" y="405503"/>
                        <a:pt x="38957" y="405503"/>
                      </a:cubicBezTo>
                      <a:cubicBezTo>
                        <a:pt x="64830" y="405503"/>
                        <a:pt x="91127" y="379043"/>
                        <a:pt x="122554" y="339961"/>
                      </a:cubicBezTo>
                      <a:cubicBezTo>
                        <a:pt x="149568" y="306367"/>
                        <a:pt x="178245" y="270334"/>
                        <a:pt x="201282" y="240277"/>
                      </a:cubicBezTo>
                      <a:cubicBezTo>
                        <a:pt x="186830" y="337033"/>
                        <a:pt x="205346" y="371399"/>
                        <a:pt x="233458" y="371399"/>
                      </a:cubicBezTo>
                      <a:cubicBezTo>
                        <a:pt x="250508" y="371399"/>
                        <a:pt x="279266" y="358321"/>
                        <a:pt x="309394" y="338364"/>
                      </a:cubicBezTo>
                      <a:cubicBezTo>
                        <a:pt x="313453" y="352540"/>
                        <a:pt x="329030" y="387182"/>
                        <a:pt x="358918" y="387182"/>
                      </a:cubicBezTo>
                      <a:cubicBezTo>
                        <a:pt x="390844" y="387182"/>
                        <a:pt x="424640" y="371382"/>
                        <a:pt x="462368" y="344368"/>
                      </a:cubicBezTo>
                      <a:cubicBezTo>
                        <a:pt x="474860" y="363988"/>
                        <a:pt x="487623" y="369274"/>
                        <a:pt x="505911" y="369274"/>
                      </a:cubicBezTo>
                      <a:cubicBezTo>
                        <a:pt x="541793" y="369274"/>
                        <a:pt x="598250" y="336131"/>
                        <a:pt x="663058" y="274604"/>
                      </a:cubicBezTo>
                      <a:cubicBezTo>
                        <a:pt x="639049" y="351692"/>
                        <a:pt x="604607" y="488655"/>
                        <a:pt x="598554" y="530366"/>
                      </a:cubicBezTo>
                      <a:cubicBezTo>
                        <a:pt x="598060" y="533756"/>
                        <a:pt x="597392" y="540097"/>
                        <a:pt x="597392" y="545661"/>
                      </a:cubicBezTo>
                      <a:cubicBezTo>
                        <a:pt x="597392" y="551583"/>
                        <a:pt x="599228" y="552365"/>
                        <a:pt x="605411" y="555223"/>
                      </a:cubicBezTo>
                      <a:cubicBezTo>
                        <a:pt x="607280" y="556087"/>
                        <a:pt x="611518" y="558788"/>
                        <a:pt x="613968" y="558788"/>
                      </a:cubicBezTo>
                      <a:cubicBezTo>
                        <a:pt x="616805" y="558788"/>
                        <a:pt x="623053" y="555468"/>
                        <a:pt x="629111" y="532170"/>
                      </a:cubicBezTo>
                      <a:cubicBezTo>
                        <a:pt x="644862" y="471572"/>
                        <a:pt x="665031" y="410518"/>
                        <a:pt x="680026" y="370008"/>
                      </a:cubicBezTo>
                      <a:cubicBezTo>
                        <a:pt x="690496" y="373240"/>
                        <a:pt x="699510" y="376305"/>
                        <a:pt x="712072" y="376305"/>
                      </a:cubicBezTo>
                      <a:cubicBezTo>
                        <a:pt x="794283" y="376305"/>
                        <a:pt x="846367" y="277109"/>
                        <a:pt x="846367" y="198826"/>
                      </a:cubicBezTo>
                      <a:cubicBezTo>
                        <a:pt x="846367" y="154947"/>
                        <a:pt x="836603" y="135697"/>
                        <a:pt x="808709" y="135697"/>
                      </a:cubicBezTo>
                      <a:close/>
                      <a:moveTo>
                        <a:pt x="429068" y="163689"/>
                      </a:moveTo>
                      <a:cubicBezTo>
                        <a:pt x="432784" y="163689"/>
                        <a:pt x="434626" y="167682"/>
                        <a:pt x="434626" y="170638"/>
                      </a:cubicBezTo>
                      <a:cubicBezTo>
                        <a:pt x="434626" y="189937"/>
                        <a:pt x="371274" y="256789"/>
                        <a:pt x="342602" y="281510"/>
                      </a:cubicBezTo>
                      <a:cubicBezTo>
                        <a:pt x="375148" y="196995"/>
                        <a:pt x="421863" y="163689"/>
                        <a:pt x="429073" y="163689"/>
                      </a:cubicBezTo>
                      <a:close/>
                      <a:moveTo>
                        <a:pt x="40782" y="358087"/>
                      </a:moveTo>
                      <a:cubicBezTo>
                        <a:pt x="36990" y="358087"/>
                        <a:pt x="34007" y="354729"/>
                        <a:pt x="34007" y="350513"/>
                      </a:cubicBezTo>
                      <a:cubicBezTo>
                        <a:pt x="34007" y="337191"/>
                        <a:pt x="54496" y="307661"/>
                        <a:pt x="91339" y="258413"/>
                      </a:cubicBezTo>
                      <a:cubicBezTo>
                        <a:pt x="115311" y="226373"/>
                        <a:pt x="140755" y="194860"/>
                        <a:pt x="157338" y="194860"/>
                      </a:cubicBezTo>
                      <a:cubicBezTo>
                        <a:pt x="166770" y="194860"/>
                        <a:pt x="174333" y="201532"/>
                        <a:pt x="176593" y="214469"/>
                      </a:cubicBezTo>
                      <a:cubicBezTo>
                        <a:pt x="122776" y="283461"/>
                        <a:pt x="56235" y="358087"/>
                        <a:pt x="40782" y="358087"/>
                      </a:cubicBezTo>
                      <a:close/>
                      <a:moveTo>
                        <a:pt x="550540" y="188280"/>
                      </a:moveTo>
                      <a:cubicBezTo>
                        <a:pt x="554740" y="188280"/>
                        <a:pt x="557011" y="192170"/>
                        <a:pt x="557011" y="196202"/>
                      </a:cubicBezTo>
                      <a:cubicBezTo>
                        <a:pt x="557011" y="222309"/>
                        <a:pt x="524172" y="265221"/>
                        <a:pt x="487595" y="292051"/>
                      </a:cubicBezTo>
                      <a:cubicBezTo>
                        <a:pt x="491877" y="242184"/>
                        <a:pt x="538245" y="188280"/>
                        <a:pt x="550540" y="188280"/>
                      </a:cubicBezTo>
                      <a:close/>
                      <a:moveTo>
                        <a:pt x="786090" y="257049"/>
                      </a:moveTo>
                      <a:cubicBezTo>
                        <a:pt x="773745" y="315066"/>
                        <a:pt x="753833" y="344482"/>
                        <a:pt x="726905" y="344482"/>
                      </a:cubicBezTo>
                      <a:cubicBezTo>
                        <a:pt x="717935" y="344482"/>
                        <a:pt x="707367" y="340374"/>
                        <a:pt x="697679" y="333757"/>
                      </a:cubicBezTo>
                      <a:cubicBezTo>
                        <a:pt x="722738" y="282466"/>
                        <a:pt x="776239" y="185466"/>
                        <a:pt x="790996" y="185466"/>
                      </a:cubicBezTo>
                      <a:cubicBezTo>
                        <a:pt x="799184" y="185466"/>
                        <a:pt x="794055" y="219636"/>
                        <a:pt x="786095" y="257049"/>
                      </a:cubicBezTo>
                      <a:close/>
                    </a:path>
                  </a:pathLst>
                </a:custGeom>
                <a:grpFill/>
                <a:ln w="5424" cap="flat">
                  <a:noFill/>
                  <a:prstDash val="solid"/>
                  <a:miter/>
                </a:ln>
              </p:spPr>
              <p:txBody>
                <a:bodyPr rtlCol="0" anchor="ctr"/>
                <a:lstStyle/>
                <a:p>
                  <a:endParaRPr lang="en-GB" sz="2000" noProof="0"/>
                </a:p>
              </p:txBody>
            </p:sp>
            <p:sp>
              <p:nvSpPr>
                <p:cNvPr id="36" name="Freihandform: Form 35">
                  <a:extLst>
                    <a:ext uri="{FF2B5EF4-FFF2-40B4-BE49-F238E27FC236}">
                      <a16:creationId xmlns:a16="http://schemas.microsoft.com/office/drawing/2014/main" id="{C718FB4F-1CA6-BD6A-2217-AB39651C9EC5}"/>
                    </a:ext>
                  </a:extLst>
                </p:cNvPr>
                <p:cNvSpPr/>
                <p:nvPr/>
              </p:nvSpPr>
              <p:spPr>
                <a:xfrm>
                  <a:off x="128218" y="1320354"/>
                  <a:ext cx="495251" cy="458097"/>
                </a:xfrm>
                <a:custGeom>
                  <a:avLst/>
                  <a:gdLst>
                    <a:gd name="connsiteX0" fmla="*/ 484955 w 495251"/>
                    <a:gd name="connsiteY0" fmla="*/ 71937 h 458097"/>
                    <a:gd name="connsiteX1" fmla="*/ 461842 w 495251"/>
                    <a:gd name="connsiteY1" fmla="*/ 64624 h 458097"/>
                    <a:gd name="connsiteX2" fmla="*/ 456533 w 495251"/>
                    <a:gd name="connsiteY2" fmla="*/ 72969 h 458097"/>
                    <a:gd name="connsiteX3" fmla="*/ 280554 w 495251"/>
                    <a:gd name="connsiteY3" fmla="*/ 424748 h 458097"/>
                    <a:gd name="connsiteX4" fmla="*/ 260505 w 495251"/>
                    <a:gd name="connsiteY4" fmla="*/ 389127 h 458097"/>
                    <a:gd name="connsiteX5" fmla="*/ 319598 w 495251"/>
                    <a:gd name="connsiteY5" fmla="*/ 197212 h 458097"/>
                    <a:gd name="connsiteX6" fmla="*/ 340022 w 495251"/>
                    <a:gd name="connsiteY6" fmla="*/ 145324 h 458097"/>
                    <a:gd name="connsiteX7" fmla="*/ 332986 w 495251"/>
                    <a:gd name="connsiteY7" fmla="*/ 134143 h 458097"/>
                    <a:gd name="connsiteX8" fmla="*/ 323102 w 495251"/>
                    <a:gd name="connsiteY8" fmla="*/ 130937 h 458097"/>
                    <a:gd name="connsiteX9" fmla="*/ 315822 w 495251"/>
                    <a:gd name="connsiteY9" fmla="*/ 128139 h 458097"/>
                    <a:gd name="connsiteX10" fmla="*/ 310465 w 495251"/>
                    <a:gd name="connsiteY10" fmla="*/ 126074 h 458097"/>
                    <a:gd name="connsiteX11" fmla="*/ 305216 w 495251"/>
                    <a:gd name="connsiteY11" fmla="*/ 129111 h 458097"/>
                    <a:gd name="connsiteX12" fmla="*/ 290274 w 495251"/>
                    <a:gd name="connsiteY12" fmla="*/ 147237 h 458097"/>
                    <a:gd name="connsiteX13" fmla="*/ 254187 w 495251"/>
                    <a:gd name="connsiteY13" fmla="*/ 188916 h 458097"/>
                    <a:gd name="connsiteX14" fmla="*/ 194643 w 495251"/>
                    <a:gd name="connsiteY14" fmla="*/ 253203 h 458097"/>
                    <a:gd name="connsiteX15" fmla="*/ 122874 w 495251"/>
                    <a:gd name="connsiteY15" fmla="*/ 319103 h 458097"/>
                    <a:gd name="connsiteX16" fmla="*/ 114382 w 495251"/>
                    <a:gd name="connsiteY16" fmla="*/ 312491 h 458097"/>
                    <a:gd name="connsiteX17" fmla="*/ 158598 w 495251"/>
                    <a:gd name="connsiteY17" fmla="*/ 220652 h 458097"/>
                    <a:gd name="connsiteX18" fmla="*/ 261266 w 495251"/>
                    <a:gd name="connsiteY18" fmla="*/ 65363 h 458097"/>
                    <a:gd name="connsiteX19" fmla="*/ 289280 w 495251"/>
                    <a:gd name="connsiteY19" fmla="*/ 17479 h 458097"/>
                    <a:gd name="connsiteX20" fmla="*/ 265254 w 495251"/>
                    <a:gd name="connsiteY20" fmla="*/ 0 h 458097"/>
                    <a:gd name="connsiteX21" fmla="*/ 249498 w 495251"/>
                    <a:gd name="connsiteY21" fmla="*/ 11117 h 458097"/>
                    <a:gd name="connsiteX22" fmla="*/ 14317 w 495251"/>
                    <a:gd name="connsiteY22" fmla="*/ 219994 h 458097"/>
                    <a:gd name="connsiteX23" fmla="*/ 60 w 495251"/>
                    <a:gd name="connsiteY23" fmla="*/ 233376 h 458097"/>
                    <a:gd name="connsiteX24" fmla="*/ 19365 w 495251"/>
                    <a:gd name="connsiteY24" fmla="*/ 240413 h 458097"/>
                    <a:gd name="connsiteX25" fmla="*/ 70443 w 495251"/>
                    <a:gd name="connsiteY25" fmla="*/ 223374 h 458097"/>
                    <a:gd name="connsiteX26" fmla="*/ 149943 w 495251"/>
                    <a:gd name="connsiteY26" fmla="*/ 162934 h 458097"/>
                    <a:gd name="connsiteX27" fmla="*/ 66254 w 495251"/>
                    <a:gd name="connsiteY27" fmla="*/ 331855 h 458097"/>
                    <a:gd name="connsiteX28" fmla="*/ 83097 w 495251"/>
                    <a:gd name="connsiteY28" fmla="*/ 362363 h 458097"/>
                    <a:gd name="connsiteX29" fmla="*/ 103363 w 495251"/>
                    <a:gd name="connsiteY29" fmla="*/ 373686 h 458097"/>
                    <a:gd name="connsiteX30" fmla="*/ 149346 w 495251"/>
                    <a:gd name="connsiteY30" fmla="*/ 346433 h 458097"/>
                    <a:gd name="connsiteX31" fmla="*/ 247792 w 495251"/>
                    <a:gd name="connsiteY31" fmla="*/ 246226 h 458097"/>
                    <a:gd name="connsiteX32" fmla="*/ 223179 w 495251"/>
                    <a:gd name="connsiteY32" fmla="*/ 370372 h 458097"/>
                    <a:gd name="connsiteX33" fmla="*/ 280114 w 495251"/>
                    <a:gd name="connsiteY33" fmla="*/ 458098 h 458097"/>
                    <a:gd name="connsiteX34" fmla="*/ 495251 w 495251"/>
                    <a:gd name="connsiteY34" fmla="*/ 104662 h 458097"/>
                    <a:gd name="connsiteX35" fmla="*/ 484950 w 495251"/>
                    <a:gd name="connsiteY35" fmla="*/ 71937 h 458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95251" h="458097">
                      <a:moveTo>
                        <a:pt x="484955" y="71937"/>
                      </a:moveTo>
                      <a:cubicBezTo>
                        <a:pt x="480054" y="67574"/>
                        <a:pt x="472790" y="65064"/>
                        <a:pt x="461842" y="64624"/>
                      </a:cubicBezTo>
                      <a:cubicBezTo>
                        <a:pt x="457979" y="64624"/>
                        <a:pt x="456686" y="69226"/>
                        <a:pt x="456533" y="72969"/>
                      </a:cubicBezTo>
                      <a:cubicBezTo>
                        <a:pt x="448818" y="262461"/>
                        <a:pt x="318701" y="424748"/>
                        <a:pt x="280554" y="424748"/>
                      </a:cubicBezTo>
                      <a:cubicBezTo>
                        <a:pt x="266123" y="424748"/>
                        <a:pt x="260603" y="408785"/>
                        <a:pt x="260505" y="389127"/>
                      </a:cubicBezTo>
                      <a:cubicBezTo>
                        <a:pt x="260261" y="341298"/>
                        <a:pt x="288150" y="254072"/>
                        <a:pt x="319598" y="197212"/>
                      </a:cubicBezTo>
                      <a:cubicBezTo>
                        <a:pt x="333263" y="172513"/>
                        <a:pt x="340130" y="155055"/>
                        <a:pt x="340022" y="145324"/>
                      </a:cubicBezTo>
                      <a:cubicBezTo>
                        <a:pt x="339935" y="137756"/>
                        <a:pt x="338647" y="136120"/>
                        <a:pt x="332986" y="134143"/>
                      </a:cubicBezTo>
                      <a:cubicBezTo>
                        <a:pt x="330568" y="133301"/>
                        <a:pt x="327357" y="132393"/>
                        <a:pt x="323102" y="130937"/>
                      </a:cubicBezTo>
                      <a:cubicBezTo>
                        <a:pt x="320522" y="130051"/>
                        <a:pt x="318245" y="129177"/>
                        <a:pt x="315822" y="128139"/>
                      </a:cubicBezTo>
                      <a:cubicBezTo>
                        <a:pt x="313333" y="127074"/>
                        <a:pt x="312209" y="126074"/>
                        <a:pt x="310465" y="126074"/>
                      </a:cubicBezTo>
                      <a:cubicBezTo>
                        <a:pt x="308829" y="126074"/>
                        <a:pt x="306835" y="127297"/>
                        <a:pt x="305216" y="129111"/>
                      </a:cubicBezTo>
                      <a:cubicBezTo>
                        <a:pt x="301027" y="133828"/>
                        <a:pt x="295854" y="140282"/>
                        <a:pt x="290274" y="147237"/>
                      </a:cubicBezTo>
                      <a:cubicBezTo>
                        <a:pt x="279897" y="160163"/>
                        <a:pt x="266976" y="176256"/>
                        <a:pt x="254187" y="188916"/>
                      </a:cubicBezTo>
                      <a:cubicBezTo>
                        <a:pt x="236414" y="206509"/>
                        <a:pt x="194643" y="253197"/>
                        <a:pt x="194643" y="253203"/>
                      </a:cubicBezTo>
                      <a:cubicBezTo>
                        <a:pt x="157952" y="294295"/>
                        <a:pt x="135806" y="319103"/>
                        <a:pt x="122874" y="319103"/>
                      </a:cubicBezTo>
                      <a:cubicBezTo>
                        <a:pt x="120500" y="319103"/>
                        <a:pt x="115860" y="318386"/>
                        <a:pt x="114382" y="312491"/>
                      </a:cubicBezTo>
                      <a:cubicBezTo>
                        <a:pt x="111617" y="301467"/>
                        <a:pt x="124428" y="274860"/>
                        <a:pt x="158598" y="220652"/>
                      </a:cubicBezTo>
                      <a:cubicBezTo>
                        <a:pt x="199604" y="155229"/>
                        <a:pt x="242554" y="87172"/>
                        <a:pt x="261266" y="65363"/>
                      </a:cubicBezTo>
                      <a:cubicBezTo>
                        <a:pt x="273094" y="51578"/>
                        <a:pt x="289280" y="25303"/>
                        <a:pt x="289280" y="17479"/>
                      </a:cubicBezTo>
                      <a:cubicBezTo>
                        <a:pt x="289280" y="6330"/>
                        <a:pt x="270959" y="0"/>
                        <a:pt x="265254" y="0"/>
                      </a:cubicBezTo>
                      <a:cubicBezTo>
                        <a:pt x="257675" y="0"/>
                        <a:pt x="253377" y="6134"/>
                        <a:pt x="249498" y="11117"/>
                      </a:cubicBezTo>
                      <a:cubicBezTo>
                        <a:pt x="216170" y="53920"/>
                        <a:pt x="135328" y="145889"/>
                        <a:pt x="14317" y="219994"/>
                      </a:cubicBezTo>
                      <a:cubicBezTo>
                        <a:pt x="4825" y="225808"/>
                        <a:pt x="-641" y="230193"/>
                        <a:pt x="60" y="233376"/>
                      </a:cubicBezTo>
                      <a:cubicBezTo>
                        <a:pt x="1185" y="238462"/>
                        <a:pt x="9107" y="240413"/>
                        <a:pt x="19365" y="240413"/>
                      </a:cubicBezTo>
                      <a:cubicBezTo>
                        <a:pt x="33681" y="240413"/>
                        <a:pt x="50867" y="234680"/>
                        <a:pt x="70443" y="223374"/>
                      </a:cubicBezTo>
                      <a:cubicBezTo>
                        <a:pt x="94040" y="209747"/>
                        <a:pt x="123092" y="188340"/>
                        <a:pt x="149943" y="162934"/>
                      </a:cubicBezTo>
                      <a:cubicBezTo>
                        <a:pt x="111774" y="226949"/>
                        <a:pt x="66254" y="295240"/>
                        <a:pt x="66254" y="331855"/>
                      </a:cubicBezTo>
                      <a:cubicBezTo>
                        <a:pt x="66254" y="344775"/>
                        <a:pt x="73431" y="352550"/>
                        <a:pt x="83097" y="362363"/>
                      </a:cubicBezTo>
                      <a:cubicBezTo>
                        <a:pt x="91014" y="370404"/>
                        <a:pt x="96887" y="373686"/>
                        <a:pt x="103363" y="373686"/>
                      </a:cubicBezTo>
                      <a:cubicBezTo>
                        <a:pt x="113442" y="373686"/>
                        <a:pt x="126765" y="365791"/>
                        <a:pt x="149346" y="346433"/>
                      </a:cubicBezTo>
                      <a:cubicBezTo>
                        <a:pt x="163863" y="333990"/>
                        <a:pt x="209699" y="287584"/>
                        <a:pt x="247792" y="246226"/>
                      </a:cubicBezTo>
                      <a:cubicBezTo>
                        <a:pt x="231003" y="290209"/>
                        <a:pt x="223179" y="335886"/>
                        <a:pt x="223179" y="370372"/>
                      </a:cubicBezTo>
                      <a:cubicBezTo>
                        <a:pt x="223179" y="426449"/>
                        <a:pt x="245341" y="458098"/>
                        <a:pt x="280114" y="458098"/>
                      </a:cubicBezTo>
                      <a:cubicBezTo>
                        <a:pt x="384048" y="458098"/>
                        <a:pt x="495251" y="204504"/>
                        <a:pt x="495251" y="104662"/>
                      </a:cubicBezTo>
                      <a:cubicBezTo>
                        <a:pt x="495251" y="92448"/>
                        <a:pt x="493040" y="79141"/>
                        <a:pt x="484950" y="71937"/>
                      </a:cubicBezTo>
                      <a:close/>
                    </a:path>
                  </a:pathLst>
                </a:custGeom>
                <a:grpFill/>
                <a:ln w="5424" cap="flat">
                  <a:noFill/>
                  <a:prstDash val="solid"/>
                  <a:miter/>
                </a:ln>
              </p:spPr>
              <p:txBody>
                <a:bodyPr rtlCol="0" anchor="ctr"/>
                <a:lstStyle/>
                <a:p>
                  <a:endParaRPr lang="en-GB" sz="2000" noProof="0"/>
                </a:p>
              </p:txBody>
            </p:sp>
          </p:grpSp>
        </p:grpSp>
      </p:grpSp>
    </p:spTree>
    <p:extLst>
      <p:ext uri="{BB962C8B-B14F-4D97-AF65-F5344CB8AC3E}">
        <p14:creationId xmlns:p14="http://schemas.microsoft.com/office/powerpoint/2010/main" val="1273163275"/>
      </p:ext>
    </p:extLst>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6F4DBFE9-48F5-976C-3805-3BEEB2F9C6CE}"/>
              </a:ext>
            </a:extLst>
          </p:cNvPr>
          <p:cNvGrpSpPr/>
          <p:nvPr/>
        </p:nvGrpSpPr>
        <p:grpSpPr>
          <a:xfrm>
            <a:off x="663373" y="5309195"/>
            <a:ext cx="5304344" cy="2126525"/>
            <a:chOff x="12188998" y="5322749"/>
            <a:chExt cx="5303304" cy="2126108"/>
          </a:xfrm>
        </p:grpSpPr>
        <p:sp>
          <p:nvSpPr>
            <p:cNvPr id="4" name="Textfeld 50">
              <a:extLst>
                <a:ext uri="{FF2B5EF4-FFF2-40B4-BE49-F238E27FC236}">
                  <a16:creationId xmlns:a16="http://schemas.microsoft.com/office/drawing/2014/main" id="{9490AFB6-B11A-9F89-6456-5325430B93C9}"/>
                </a:ext>
              </a:extLst>
            </p:cNvPr>
            <p:cNvSpPr txBox="1"/>
            <p:nvPr/>
          </p:nvSpPr>
          <p:spPr>
            <a:xfrm>
              <a:off x="12827227" y="5932617"/>
              <a:ext cx="3999075" cy="955390"/>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7" noProof="0">
                  <a:solidFill>
                    <a:srgbClr val="0069B1"/>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sp>
          <p:nvSpPr>
            <p:cNvPr id="5" name="Rechteck 4">
              <a:extLst>
                <a:ext uri="{FF2B5EF4-FFF2-40B4-BE49-F238E27FC236}">
                  <a16:creationId xmlns:a16="http://schemas.microsoft.com/office/drawing/2014/main" id="{55593654-6379-F1FB-1AE2-BEF1B42F537A}"/>
                </a:ext>
              </a:extLst>
            </p:cNvPr>
            <p:cNvSpPr/>
            <p:nvPr/>
          </p:nvSpPr>
          <p:spPr>
            <a:xfrm>
              <a:off x="12196097"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6" name="Rechteck 5">
              <a:extLst>
                <a:ext uri="{FF2B5EF4-FFF2-40B4-BE49-F238E27FC236}">
                  <a16:creationId xmlns:a16="http://schemas.microsoft.com/office/drawing/2014/main" id="{832EE36E-9BFC-54F1-7E13-CF228865EB3A}"/>
                </a:ext>
              </a:extLst>
            </p:cNvPr>
            <p:cNvSpPr/>
            <p:nvPr/>
          </p:nvSpPr>
          <p:spPr>
            <a:xfrm>
              <a:off x="12196097"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7" name="Rechteck 6">
              <a:extLst>
                <a:ext uri="{FF2B5EF4-FFF2-40B4-BE49-F238E27FC236}">
                  <a16:creationId xmlns:a16="http://schemas.microsoft.com/office/drawing/2014/main" id="{07BF391C-779B-E968-638B-0EE1F98E2A3B}"/>
                </a:ext>
              </a:extLst>
            </p:cNvPr>
            <p:cNvSpPr/>
            <p:nvPr/>
          </p:nvSpPr>
          <p:spPr>
            <a:xfrm>
              <a:off x="16826302"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8" name="Rechteck 7">
              <a:extLst>
                <a:ext uri="{FF2B5EF4-FFF2-40B4-BE49-F238E27FC236}">
                  <a16:creationId xmlns:a16="http://schemas.microsoft.com/office/drawing/2014/main" id="{B93EC199-F0DD-3848-BEBB-5052BE10A8AD}"/>
                </a:ext>
              </a:extLst>
            </p:cNvPr>
            <p:cNvSpPr/>
            <p:nvPr/>
          </p:nvSpPr>
          <p:spPr>
            <a:xfrm>
              <a:off x="16826302" y="5322749"/>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0" name="Rechteck 9">
              <a:extLst>
                <a:ext uri="{FF2B5EF4-FFF2-40B4-BE49-F238E27FC236}">
                  <a16:creationId xmlns:a16="http://schemas.microsoft.com/office/drawing/2014/main" id="{350FC886-042D-D863-8178-5471A3AC6E8C}"/>
                </a:ext>
              </a:extLst>
            </p:cNvPr>
            <p:cNvSpPr/>
            <p:nvPr/>
          </p:nvSpPr>
          <p:spPr>
            <a:xfrm>
              <a:off x="12188998" y="5322749"/>
              <a:ext cx="5303304" cy="2126108"/>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
        <p:nvSpPr>
          <p:cNvPr id="11" name="Grafik 9">
            <a:extLst>
              <a:ext uri="{FF2B5EF4-FFF2-40B4-BE49-F238E27FC236}">
                <a16:creationId xmlns:a16="http://schemas.microsoft.com/office/drawing/2014/main" id="{3ED63F83-008D-AB3F-77A5-85C273B3249D}"/>
              </a:ext>
            </a:extLst>
          </p:cNvPr>
          <p:cNvSpPr>
            <a:spLocks noChangeAspect="1"/>
          </p:cNvSpPr>
          <p:nvPr/>
        </p:nvSpPr>
        <p:spPr>
          <a:xfrm>
            <a:off x="17046612" y="672283"/>
            <a:ext cx="1333666" cy="1333666"/>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12" name="Textfeld 11">
            <a:extLst>
              <a:ext uri="{FF2B5EF4-FFF2-40B4-BE49-F238E27FC236}">
                <a16:creationId xmlns:a16="http://schemas.microsoft.com/office/drawing/2014/main" id="{835F4FDB-CCA7-6BF8-04C1-E9821BE9CDFF}"/>
              </a:ext>
            </a:extLst>
          </p:cNvPr>
          <p:cNvSpPr txBox="1"/>
          <p:nvPr/>
        </p:nvSpPr>
        <p:spPr>
          <a:xfrm>
            <a:off x="663373" y="1602328"/>
            <a:ext cx="11564719" cy="2457565"/>
          </a:xfrm>
          <a:prstGeom prst="rect">
            <a:avLst/>
          </a:prstGeom>
          <a:noFill/>
        </p:spPr>
        <p:txBody>
          <a:bodyPr wrap="square" lIns="0" tIns="0" rIns="0" bIns="0">
            <a:spAutoFit/>
          </a:bodyPr>
          <a:lstStyle/>
          <a:p>
            <a:r>
              <a:rPr lang="en-GB" sz="1996" b="1" noProof="0">
                <a:solidFill>
                  <a:schemeClr val="accent1"/>
                </a:solidFill>
                <a:latin typeface="DeutscheBank" panose="020B0503020202030204" pitchFamily="34" charset="0"/>
              </a:rPr>
              <a:t>Trade &amp; activation level:</a:t>
            </a:r>
          </a:p>
          <a:p>
            <a:pPr marL="355022" indent="-355022">
              <a:buFont typeface="DeutscheBank" panose="020B0503020202030204" pitchFamily="34" charset="0"/>
              <a:buChar char="–"/>
            </a:pPr>
            <a:r>
              <a:rPr lang="en-GB" sz="1996" noProof="0">
                <a:latin typeface="DeutscheBank" panose="020B0503020202030204" pitchFamily="34" charset="0"/>
              </a:rPr>
              <a:t>In our day-2-day communication we only use the typeface claim within our general layout system and in our expanding box.</a:t>
            </a:r>
          </a:p>
          <a:p>
            <a:pPr marL="355022" indent="-355022">
              <a:buFont typeface="DeutscheBank" panose="020B0503020202030204" pitchFamily="34" charset="0"/>
              <a:buChar char="–"/>
            </a:pPr>
            <a:r>
              <a:rPr lang="en-GB" sz="1996" noProof="0">
                <a:latin typeface="DeutscheBank" panose="020B0503020202030204" pitchFamily="34" charset="0"/>
              </a:rPr>
              <a:t>In the expanding box, the claim associated with the Deutsche Bank identifier provides additional reassurance, but it is not the main message. That is why we use the typeface claim to give the message's hierarchy (HL/Copy vs. Claim).</a:t>
            </a:r>
          </a:p>
          <a:p>
            <a:pPr marL="355022" indent="-355022">
              <a:buFont typeface="DeutscheBank" panose="020B0503020202030204" pitchFamily="34" charset="0"/>
              <a:buChar char="–"/>
            </a:pPr>
            <a:r>
              <a:rPr lang="en-GB" sz="1996" noProof="0">
                <a:latin typeface="DeutscheBank" panose="020B0503020202030204" pitchFamily="34" charset="0"/>
              </a:rPr>
              <a:t>Please do not change the colour or size of the claim in your applications. Also, make sure to maintain a clear space around the claim/wordmark, which should be at least half the logo size.</a:t>
            </a:r>
            <a:endParaRPr lang="en-GB" sz="1996" b="1" noProof="0">
              <a:latin typeface="DeutscheBank" panose="020B0503020202030204" pitchFamily="34" charset="0"/>
            </a:endParaRPr>
          </a:p>
        </p:txBody>
      </p:sp>
      <p:sp>
        <p:nvSpPr>
          <p:cNvPr id="13" name="Textfeld 12">
            <a:extLst>
              <a:ext uri="{FF2B5EF4-FFF2-40B4-BE49-F238E27FC236}">
                <a16:creationId xmlns:a16="http://schemas.microsoft.com/office/drawing/2014/main" id="{48868B5A-1488-5A02-E639-05C11F394852}"/>
              </a:ext>
            </a:extLst>
          </p:cNvPr>
          <p:cNvSpPr txBox="1"/>
          <p:nvPr/>
        </p:nvSpPr>
        <p:spPr>
          <a:xfrm>
            <a:off x="663376" y="668122"/>
            <a:ext cx="12207689" cy="614584"/>
          </a:xfrm>
          <a:prstGeom prst="rect">
            <a:avLst/>
          </a:prstGeom>
          <a:noFill/>
        </p:spPr>
        <p:txBody>
          <a:bodyPr wrap="square" lIns="0" tIns="0" rIns="0" bIns="0">
            <a:spAutoFit/>
          </a:bodyPr>
          <a:lstStyle/>
          <a:p>
            <a:r>
              <a:rPr lang="en-GB" sz="3994" b="1" noProof="0">
                <a:solidFill>
                  <a:schemeClr val="accent1"/>
                </a:solidFill>
                <a:latin typeface="DeutscheBank" panose="020B0503020202030204" pitchFamily="34" charset="0"/>
              </a:rPr>
              <a:t>Using the typeface claim in e-mail-banners</a:t>
            </a:r>
            <a:endParaRPr lang="en-GB" sz="3994" noProof="0">
              <a:solidFill>
                <a:schemeClr val="accent1"/>
              </a:solidFill>
            </a:endParaRPr>
          </a:p>
        </p:txBody>
      </p:sp>
    </p:spTree>
    <p:extLst>
      <p:ext uri="{BB962C8B-B14F-4D97-AF65-F5344CB8AC3E}">
        <p14:creationId xmlns:p14="http://schemas.microsoft.com/office/powerpoint/2010/main" val="3581525966"/>
      </p:ext>
    </p:extLst>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8E8CC-4FBC-1AE6-9E59-0B12B9E56328}"/>
            </a:ext>
          </a:extLst>
        </p:cNvPr>
        <p:cNvGrpSpPr/>
        <p:nvPr/>
      </p:nvGrpSpPr>
      <p:grpSpPr>
        <a:xfrm>
          <a:off x="0" y="0"/>
          <a:ext cx="0" cy="0"/>
          <a:chOff x="0" y="0"/>
          <a:chExt cx="0" cy="0"/>
        </a:xfrm>
      </p:grpSpPr>
      <p:sp>
        <p:nvSpPr>
          <p:cNvPr id="3" name="Textfeld 2">
            <a:extLst>
              <a:ext uri="{FF2B5EF4-FFF2-40B4-BE49-F238E27FC236}">
                <a16:creationId xmlns:a16="http://schemas.microsoft.com/office/drawing/2014/main" id="{835EC1E0-4D43-D8BB-FB6C-D016956FFECF}"/>
              </a:ext>
            </a:extLst>
          </p:cNvPr>
          <p:cNvSpPr txBox="1"/>
          <p:nvPr/>
        </p:nvSpPr>
        <p:spPr>
          <a:xfrm>
            <a:off x="-3454" y="8277369"/>
            <a:ext cx="13058735" cy="947561"/>
          </a:xfrm>
          <a:prstGeom prst="rect">
            <a:avLst/>
          </a:prstGeom>
          <a:noFill/>
        </p:spPr>
        <p:txBody>
          <a:bodyPr wrap="square">
            <a:spAutoFit/>
          </a:bodyPr>
          <a:lstStyle/>
          <a:p>
            <a:pPr>
              <a:spcAft>
                <a:spcPts val="1325"/>
              </a:spcAft>
            </a:pPr>
            <a:r>
              <a:rPr lang="en-GB" sz="1852" noProof="0"/>
              <a:t>Adjust the size of the expanding box to the text dimensions.  Ensure you show as much uninterrupted visual as possible.</a:t>
            </a:r>
            <a:br>
              <a:rPr lang="en-GB" sz="1852" noProof="0"/>
            </a:br>
            <a:r>
              <a:rPr lang="en-GB" sz="1852" noProof="0"/>
              <a:t>Keep in mind that the type area has ½ the logo size distance to the border within the expanding box .</a:t>
            </a:r>
            <a:br>
              <a:rPr lang="en-GB" sz="1852" noProof="0"/>
            </a:br>
            <a:r>
              <a:rPr lang="en-GB" sz="1852" noProof="0"/>
              <a:t>The logo can be placed on one of the four corners of the expanding box. </a:t>
            </a:r>
          </a:p>
        </p:txBody>
      </p:sp>
      <p:grpSp>
        <p:nvGrpSpPr>
          <p:cNvPr id="11" name="Gruppieren 10">
            <a:extLst>
              <a:ext uri="{FF2B5EF4-FFF2-40B4-BE49-F238E27FC236}">
                <a16:creationId xmlns:a16="http://schemas.microsoft.com/office/drawing/2014/main" id="{C6CB6C2D-FFB3-910F-53F7-EAEDF5BB4816}"/>
              </a:ext>
            </a:extLst>
          </p:cNvPr>
          <p:cNvGrpSpPr/>
          <p:nvPr/>
        </p:nvGrpSpPr>
        <p:grpSpPr>
          <a:xfrm>
            <a:off x="-3454" y="2016"/>
            <a:ext cx="19054500" cy="8097409"/>
            <a:chOff x="-3454" y="2016"/>
            <a:chExt cx="19054500" cy="8097409"/>
          </a:xfrm>
        </p:grpSpPr>
        <p:grpSp>
          <p:nvGrpSpPr>
            <p:cNvPr id="2" name="Gruppieren 1">
              <a:extLst>
                <a:ext uri="{FF2B5EF4-FFF2-40B4-BE49-F238E27FC236}">
                  <a16:creationId xmlns:a16="http://schemas.microsoft.com/office/drawing/2014/main" id="{2CD29572-0EFE-CC7B-3D68-917BC735141D}"/>
                </a:ext>
              </a:extLst>
            </p:cNvPr>
            <p:cNvGrpSpPr/>
            <p:nvPr/>
          </p:nvGrpSpPr>
          <p:grpSpPr>
            <a:xfrm>
              <a:off x="-3454" y="2016"/>
              <a:ext cx="19054500" cy="8097258"/>
              <a:chOff x="-3454" y="2016"/>
              <a:chExt cx="19054500" cy="8097258"/>
            </a:xfrm>
          </p:grpSpPr>
          <p:pic>
            <p:nvPicPr>
              <p:cNvPr id="17" name="Grafik 4">
                <a:extLst>
                  <a:ext uri="{FF2B5EF4-FFF2-40B4-BE49-F238E27FC236}">
                    <a16:creationId xmlns:a16="http://schemas.microsoft.com/office/drawing/2014/main" id="{7134BC1D-41EA-1439-6238-26098C8DE863}"/>
                  </a:ext>
                </a:extLst>
              </p:cNvPr>
              <p:cNvPicPr>
                <a:picLocks noChangeAspect="1"/>
              </p:cNvPicPr>
              <p:nvPr/>
            </p:nvPicPr>
            <p:blipFill rotWithShape="1">
              <a:blip r:embed="rId3">
                <a:extLst>
                  <a:ext uri="{28A0092B-C50C-407E-A947-70E740481C1C}">
                    <a14:useLocalDpi xmlns:a14="http://schemas.microsoft.com/office/drawing/2010/main"/>
                  </a:ext>
                </a:extLst>
              </a:blip>
              <a:srcRect t="-1"/>
              <a:stretch/>
            </p:blipFill>
            <p:spPr>
              <a:xfrm>
                <a:off x="-3454" y="2016"/>
                <a:ext cx="19054500" cy="8097258"/>
              </a:xfrm>
              <a:prstGeom prst="rect">
                <a:avLst/>
              </a:prstGeom>
            </p:spPr>
          </p:pic>
          <p:sp>
            <p:nvSpPr>
              <p:cNvPr id="25" name="Rechteck 47">
                <a:extLst>
                  <a:ext uri="{FF2B5EF4-FFF2-40B4-BE49-F238E27FC236}">
                    <a16:creationId xmlns:a16="http://schemas.microsoft.com/office/drawing/2014/main" id="{D1613E1C-A881-8505-A7D2-D820207F3400}"/>
                  </a:ext>
                </a:extLst>
              </p:cNvPr>
              <p:cNvSpPr/>
              <p:nvPr/>
            </p:nvSpPr>
            <p:spPr bwMode="auto">
              <a:xfrm>
                <a:off x="1989737" y="2387259"/>
                <a:ext cx="13580366" cy="5712015"/>
              </a:xfrm>
              <a:prstGeom prst="rect">
                <a:avLst/>
              </a:prstGeom>
              <a:solidFill>
                <a:srgbClr val="1E2A78">
                  <a:alpha val="70000"/>
                </a:srgbClr>
              </a:soli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6" name="Textfeld 4">
                <a:extLst>
                  <a:ext uri="{FF2B5EF4-FFF2-40B4-BE49-F238E27FC236}">
                    <a16:creationId xmlns:a16="http://schemas.microsoft.com/office/drawing/2014/main" id="{4CB09857-6697-0BAC-888C-1BC3EDDD6EBC}"/>
                  </a:ext>
                </a:extLst>
              </p:cNvPr>
              <p:cNvSpPr txBox="1"/>
              <p:nvPr/>
            </p:nvSpPr>
            <p:spPr>
              <a:xfrm>
                <a:off x="2638653" y="3935141"/>
                <a:ext cx="12671197" cy="234546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27" name="Grafik 9">
                <a:extLst>
                  <a:ext uri="{FF2B5EF4-FFF2-40B4-BE49-F238E27FC236}">
                    <a16:creationId xmlns:a16="http://schemas.microsoft.com/office/drawing/2014/main" id="{1B8D0152-1F62-583F-8E79-28C65527379C}"/>
                  </a:ext>
                </a:extLst>
              </p:cNvPr>
              <p:cNvSpPr>
                <a:spLocks noChangeAspect="1"/>
              </p:cNvSpPr>
              <p:nvPr/>
            </p:nvSpPr>
            <p:spPr>
              <a:xfrm>
                <a:off x="656070" y="1052967"/>
                <a:ext cx="1333663" cy="1333666"/>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28" name="Textfeld 4">
                <a:extLst>
                  <a:ext uri="{FF2B5EF4-FFF2-40B4-BE49-F238E27FC236}">
                    <a16:creationId xmlns:a16="http://schemas.microsoft.com/office/drawing/2014/main" id="{C2CA8D65-6870-A814-AE42-9EE8E9CA2BB0}"/>
                  </a:ext>
                </a:extLst>
              </p:cNvPr>
              <p:cNvSpPr txBox="1"/>
              <p:nvPr/>
            </p:nvSpPr>
            <p:spPr>
              <a:xfrm>
                <a:off x="2669145" y="2961993"/>
                <a:ext cx="11859655" cy="52935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29" name="Textfeld 50">
                <a:extLst>
                  <a:ext uri="{FF2B5EF4-FFF2-40B4-BE49-F238E27FC236}">
                    <a16:creationId xmlns:a16="http://schemas.microsoft.com/office/drawing/2014/main" id="{AA8BDABB-23BD-1CD6-BC48-945E8CD5A319}"/>
                  </a:ext>
                </a:extLst>
              </p:cNvPr>
              <p:cNvSpPr txBox="1"/>
              <p:nvPr/>
            </p:nvSpPr>
            <p:spPr>
              <a:xfrm>
                <a:off x="2632300" y="6586919"/>
                <a:ext cx="5138543" cy="95557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7"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
          <p:nvSpPr>
            <p:cNvPr id="4" name="Rechteck 3">
              <a:extLst>
                <a:ext uri="{FF2B5EF4-FFF2-40B4-BE49-F238E27FC236}">
                  <a16:creationId xmlns:a16="http://schemas.microsoft.com/office/drawing/2014/main" id="{19A9D60E-9DF9-40D4-7F9F-81AF3DA4F238}"/>
                </a:ext>
              </a:extLst>
            </p:cNvPr>
            <p:cNvSpPr/>
            <p:nvPr/>
          </p:nvSpPr>
          <p:spPr>
            <a:xfrm>
              <a:off x="1989734" y="2387259"/>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5" name="Rechteck 4">
              <a:extLst>
                <a:ext uri="{FF2B5EF4-FFF2-40B4-BE49-F238E27FC236}">
                  <a16:creationId xmlns:a16="http://schemas.microsoft.com/office/drawing/2014/main" id="{58154C9F-07D5-6872-2936-B31015F6A797}"/>
                </a:ext>
              </a:extLst>
            </p:cNvPr>
            <p:cNvSpPr/>
            <p:nvPr/>
          </p:nvSpPr>
          <p:spPr>
            <a:xfrm>
              <a:off x="1989734" y="7433294"/>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6" name="Rechteck 5">
              <a:extLst>
                <a:ext uri="{FF2B5EF4-FFF2-40B4-BE49-F238E27FC236}">
                  <a16:creationId xmlns:a16="http://schemas.microsoft.com/office/drawing/2014/main" id="{A7B46EE9-090C-1E14-F08B-6ADA9C1911B7}"/>
                </a:ext>
              </a:extLst>
            </p:cNvPr>
            <p:cNvSpPr/>
            <p:nvPr/>
          </p:nvSpPr>
          <p:spPr>
            <a:xfrm>
              <a:off x="14903972" y="2387259"/>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7" name="Rechteck 6">
              <a:extLst>
                <a:ext uri="{FF2B5EF4-FFF2-40B4-BE49-F238E27FC236}">
                  <a16:creationId xmlns:a16="http://schemas.microsoft.com/office/drawing/2014/main" id="{4545DCD8-9A61-A0C1-1867-25354D5F2DED}"/>
                </a:ext>
              </a:extLst>
            </p:cNvPr>
            <p:cNvSpPr/>
            <p:nvPr/>
          </p:nvSpPr>
          <p:spPr>
            <a:xfrm>
              <a:off x="14903972" y="7433294"/>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8" name="Rechteck 7">
              <a:extLst>
                <a:ext uri="{FF2B5EF4-FFF2-40B4-BE49-F238E27FC236}">
                  <a16:creationId xmlns:a16="http://schemas.microsoft.com/office/drawing/2014/main" id="{5157EAFA-BDB0-B689-F736-923F422A3F29}"/>
                </a:ext>
              </a:extLst>
            </p:cNvPr>
            <p:cNvSpPr/>
            <p:nvPr/>
          </p:nvSpPr>
          <p:spPr>
            <a:xfrm>
              <a:off x="2638654" y="3041650"/>
              <a:ext cx="12262280" cy="4391494"/>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9" name="Rechteck 8">
              <a:extLst>
                <a:ext uri="{FF2B5EF4-FFF2-40B4-BE49-F238E27FC236}">
                  <a16:creationId xmlns:a16="http://schemas.microsoft.com/office/drawing/2014/main" id="{953878D5-81BB-9BB3-A52B-BB4DB246408E}"/>
                </a:ext>
              </a:extLst>
            </p:cNvPr>
            <p:cNvSpPr/>
            <p:nvPr/>
          </p:nvSpPr>
          <p:spPr>
            <a:xfrm>
              <a:off x="2648606" y="3386455"/>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0" name="Rechteck 9">
              <a:extLst>
                <a:ext uri="{FF2B5EF4-FFF2-40B4-BE49-F238E27FC236}">
                  <a16:creationId xmlns:a16="http://schemas.microsoft.com/office/drawing/2014/main" id="{076D9B76-701A-EAEC-99C2-E6B69E50FD97}"/>
                </a:ext>
              </a:extLst>
            </p:cNvPr>
            <p:cNvSpPr/>
            <p:nvPr/>
          </p:nvSpPr>
          <p:spPr>
            <a:xfrm>
              <a:off x="2648606" y="5982530"/>
              <a:ext cx="666131" cy="666131"/>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grpSp>
    </p:spTree>
    <p:extLst>
      <p:ext uri="{BB962C8B-B14F-4D97-AF65-F5344CB8AC3E}">
        <p14:creationId xmlns:p14="http://schemas.microsoft.com/office/powerpoint/2010/main" val="1859896320"/>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B8E8CC-4FBC-1AE6-9E59-0B12B9E56328}"/>
            </a:ext>
          </a:extLst>
        </p:cNvPr>
        <p:cNvGrpSpPr/>
        <p:nvPr/>
      </p:nvGrpSpPr>
      <p:grpSpPr>
        <a:xfrm>
          <a:off x="0" y="0"/>
          <a:ext cx="0" cy="0"/>
          <a:chOff x="0" y="0"/>
          <a:chExt cx="0" cy="0"/>
        </a:xfrm>
      </p:grpSpPr>
      <p:grpSp>
        <p:nvGrpSpPr>
          <p:cNvPr id="2" name="Gruppieren 1">
            <a:extLst>
              <a:ext uri="{FF2B5EF4-FFF2-40B4-BE49-F238E27FC236}">
                <a16:creationId xmlns:a16="http://schemas.microsoft.com/office/drawing/2014/main" id="{2CD29572-0EFE-CC7B-3D68-917BC735141D}"/>
              </a:ext>
            </a:extLst>
          </p:cNvPr>
          <p:cNvGrpSpPr/>
          <p:nvPr/>
        </p:nvGrpSpPr>
        <p:grpSpPr>
          <a:xfrm>
            <a:off x="-3454" y="2016"/>
            <a:ext cx="19057655" cy="8097258"/>
            <a:chOff x="-3454" y="2016"/>
            <a:chExt cx="19057655" cy="8097258"/>
          </a:xfrm>
        </p:grpSpPr>
        <p:pic>
          <p:nvPicPr>
            <p:cNvPr id="17" name="Grafik 4">
              <a:extLst>
                <a:ext uri="{FF2B5EF4-FFF2-40B4-BE49-F238E27FC236}">
                  <a16:creationId xmlns:a16="http://schemas.microsoft.com/office/drawing/2014/main" id="{7134BC1D-41EA-1439-6238-26098C8DE863}"/>
                </a:ext>
              </a:extLst>
            </p:cNvPr>
            <p:cNvPicPr>
              <a:picLocks noChangeAspect="1"/>
            </p:cNvPicPr>
            <p:nvPr/>
          </p:nvPicPr>
          <p:blipFill rotWithShape="1">
            <a:blip r:embed="rId3">
              <a:extLst>
                <a:ext uri="{28A0092B-C50C-407E-A947-70E740481C1C}">
                  <a14:useLocalDpi xmlns:a14="http://schemas.microsoft.com/office/drawing/2010/main"/>
                </a:ext>
              </a:extLst>
            </a:blip>
            <a:srcRect t="-1"/>
            <a:stretch/>
          </p:blipFill>
          <p:spPr>
            <a:xfrm>
              <a:off x="-3454" y="2016"/>
              <a:ext cx="19054500" cy="8097258"/>
            </a:xfrm>
            <a:prstGeom prst="rect">
              <a:avLst/>
            </a:prstGeom>
          </p:spPr>
        </p:pic>
        <p:sp>
          <p:nvSpPr>
            <p:cNvPr id="25" name="Rechteck 47">
              <a:extLst>
                <a:ext uri="{FF2B5EF4-FFF2-40B4-BE49-F238E27FC236}">
                  <a16:creationId xmlns:a16="http://schemas.microsoft.com/office/drawing/2014/main" id="{D1613E1C-A881-8505-A7D2-D820207F3400}"/>
                </a:ext>
              </a:extLst>
            </p:cNvPr>
            <p:cNvSpPr/>
            <p:nvPr/>
          </p:nvSpPr>
          <p:spPr bwMode="auto">
            <a:xfrm>
              <a:off x="1989737" y="2005953"/>
              <a:ext cx="17064464" cy="6093321"/>
            </a:xfrm>
            <a:prstGeom prst="rect">
              <a:avLst/>
            </a:prstGeom>
            <a:solidFill>
              <a:srgbClr val="1E2A78">
                <a:alpha val="70000"/>
              </a:srgbClr>
            </a:soli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6" name="Textfeld 4">
              <a:extLst>
                <a:ext uri="{FF2B5EF4-FFF2-40B4-BE49-F238E27FC236}">
                  <a16:creationId xmlns:a16="http://schemas.microsoft.com/office/drawing/2014/main" id="{4CB09857-6697-0BAC-888C-1BC3EDDD6EBC}"/>
                </a:ext>
              </a:extLst>
            </p:cNvPr>
            <p:cNvSpPr txBox="1"/>
            <p:nvPr/>
          </p:nvSpPr>
          <p:spPr>
            <a:xfrm>
              <a:off x="2638653" y="3568423"/>
              <a:ext cx="15081878" cy="234546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27" name="Grafik 9">
              <a:extLst>
                <a:ext uri="{FF2B5EF4-FFF2-40B4-BE49-F238E27FC236}">
                  <a16:creationId xmlns:a16="http://schemas.microsoft.com/office/drawing/2014/main" id="{1B8D0152-1F62-583F-8E79-28C65527379C}"/>
                </a:ext>
              </a:extLst>
            </p:cNvPr>
            <p:cNvSpPr>
              <a:spLocks noChangeAspect="1"/>
            </p:cNvSpPr>
            <p:nvPr/>
          </p:nvSpPr>
          <p:spPr>
            <a:xfrm>
              <a:off x="656070" y="672287"/>
              <a:ext cx="1333663" cy="1333666"/>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28" name="Textfeld 4">
              <a:extLst>
                <a:ext uri="{FF2B5EF4-FFF2-40B4-BE49-F238E27FC236}">
                  <a16:creationId xmlns:a16="http://schemas.microsoft.com/office/drawing/2014/main" id="{C2CA8D65-6870-A814-AE42-9EE8E9CA2BB0}"/>
                </a:ext>
              </a:extLst>
            </p:cNvPr>
            <p:cNvSpPr txBox="1"/>
            <p:nvPr/>
          </p:nvSpPr>
          <p:spPr>
            <a:xfrm>
              <a:off x="2669145" y="2560842"/>
              <a:ext cx="15018712" cy="52935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29" name="Textfeld 50">
              <a:extLst>
                <a:ext uri="{FF2B5EF4-FFF2-40B4-BE49-F238E27FC236}">
                  <a16:creationId xmlns:a16="http://schemas.microsoft.com/office/drawing/2014/main" id="{AA8BDABB-23BD-1CD6-BC48-945E8CD5A319}"/>
                </a:ext>
              </a:extLst>
            </p:cNvPr>
            <p:cNvSpPr txBox="1"/>
            <p:nvPr/>
          </p:nvSpPr>
          <p:spPr>
            <a:xfrm>
              <a:off x="2632300" y="6586919"/>
              <a:ext cx="5138543" cy="95557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7"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
        <p:nvSpPr>
          <p:cNvPr id="3" name="Textfeld 2">
            <a:extLst>
              <a:ext uri="{FF2B5EF4-FFF2-40B4-BE49-F238E27FC236}">
                <a16:creationId xmlns:a16="http://schemas.microsoft.com/office/drawing/2014/main" id="{835EC1E0-4D43-D8BB-FB6C-D016956FFECF}"/>
              </a:ext>
            </a:extLst>
          </p:cNvPr>
          <p:cNvSpPr txBox="1"/>
          <p:nvPr/>
        </p:nvSpPr>
        <p:spPr>
          <a:xfrm>
            <a:off x="-3454" y="8277369"/>
            <a:ext cx="13058735" cy="947561"/>
          </a:xfrm>
          <a:prstGeom prst="rect">
            <a:avLst/>
          </a:prstGeom>
          <a:noFill/>
        </p:spPr>
        <p:txBody>
          <a:bodyPr wrap="square">
            <a:spAutoFit/>
          </a:bodyPr>
          <a:lstStyle/>
          <a:p>
            <a:pPr>
              <a:spcAft>
                <a:spcPts val="1325"/>
              </a:spcAft>
            </a:pPr>
            <a:r>
              <a:rPr lang="en-GB" sz="1852" noProof="0"/>
              <a:t>Adjust the size of the expanding box to the text dimensions.  Ensure you show as much uninterrupted visual as possible.</a:t>
            </a:r>
            <a:br>
              <a:rPr lang="en-GB" sz="1852" noProof="0"/>
            </a:br>
            <a:r>
              <a:rPr lang="en-GB" sz="1852" noProof="0"/>
              <a:t>Keep in mind that the type area has ½ the logo size distance to the border within the expanding box .</a:t>
            </a:r>
            <a:br>
              <a:rPr lang="en-GB" sz="1852" noProof="0"/>
            </a:br>
            <a:r>
              <a:rPr lang="en-GB" sz="1852" noProof="0"/>
              <a:t>The logo can be placed on one of the four corners of the expanding box. </a:t>
            </a:r>
          </a:p>
        </p:txBody>
      </p:sp>
    </p:spTree>
    <p:extLst>
      <p:ext uri="{BB962C8B-B14F-4D97-AF65-F5344CB8AC3E}">
        <p14:creationId xmlns:p14="http://schemas.microsoft.com/office/powerpoint/2010/main" val="1028768021"/>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ieren 1">
            <a:extLst>
              <a:ext uri="{FF2B5EF4-FFF2-40B4-BE49-F238E27FC236}">
                <a16:creationId xmlns:a16="http://schemas.microsoft.com/office/drawing/2014/main" id="{AAD5B3B5-8CC0-C6C2-D275-1142F91AAEB0}"/>
              </a:ext>
            </a:extLst>
          </p:cNvPr>
          <p:cNvGrpSpPr/>
          <p:nvPr/>
        </p:nvGrpSpPr>
        <p:grpSpPr>
          <a:xfrm>
            <a:off x="-5270" y="2009"/>
            <a:ext cx="19052381" cy="8097261"/>
            <a:chOff x="-5270" y="2009"/>
            <a:chExt cx="19052381" cy="8097261"/>
          </a:xfrm>
        </p:grpSpPr>
        <p:grpSp>
          <p:nvGrpSpPr>
            <p:cNvPr id="25" name="Group 24">
              <a:extLst>
                <a:ext uri="{FF2B5EF4-FFF2-40B4-BE49-F238E27FC236}">
                  <a16:creationId xmlns:a16="http://schemas.microsoft.com/office/drawing/2014/main" id="{4B64D0FB-C807-85A4-71A3-12C9DB8453B6}"/>
                </a:ext>
              </a:extLst>
            </p:cNvPr>
            <p:cNvGrpSpPr/>
            <p:nvPr/>
          </p:nvGrpSpPr>
          <p:grpSpPr>
            <a:xfrm>
              <a:off x="-5270" y="2009"/>
              <a:ext cx="19052381" cy="8097261"/>
              <a:chOff x="442912" y="1377427"/>
              <a:chExt cx="7200001" cy="3060000"/>
            </a:xfrm>
          </p:grpSpPr>
          <p:sp>
            <p:nvSpPr>
              <p:cNvPr id="26" name="Rechteck 46">
                <a:extLst>
                  <a:ext uri="{FF2B5EF4-FFF2-40B4-BE49-F238E27FC236}">
                    <a16:creationId xmlns:a16="http://schemas.microsoft.com/office/drawing/2014/main" id="{9EE3FAC4-3A91-0D6B-6417-061FA82EF6B1}"/>
                  </a:ext>
                </a:extLst>
              </p:cNvPr>
              <p:cNvSpPr/>
              <p:nvPr/>
            </p:nvSpPr>
            <p:spPr bwMode="auto">
              <a:xfrm>
                <a:off x="442913" y="1377427"/>
                <a:ext cx="7200000" cy="3060000"/>
              </a:xfrm>
              <a:prstGeom prst="rect">
                <a:avLst/>
              </a:prstGeom>
              <a:gradFill>
                <a:gsLst>
                  <a:gs pos="0">
                    <a:srgbClr val="1E2A78"/>
                  </a:gs>
                  <a:gs pos="10000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7" name="Rechteck 47">
                <a:extLst>
                  <a:ext uri="{FF2B5EF4-FFF2-40B4-BE49-F238E27FC236}">
                    <a16:creationId xmlns:a16="http://schemas.microsoft.com/office/drawing/2014/main" id="{E3B32A12-21CD-C001-7843-F27F0EC457CB}"/>
                  </a:ext>
                </a:extLst>
              </p:cNvPr>
              <p:cNvSpPr/>
              <p:nvPr/>
            </p:nvSpPr>
            <p:spPr bwMode="auto">
              <a:xfrm>
                <a:off x="442912" y="2129453"/>
                <a:ext cx="6444001" cy="2307974"/>
              </a:xfrm>
              <a:prstGeom prst="rect">
                <a:avLst/>
              </a:prstGeom>
              <a:gradFill>
                <a:gsLst>
                  <a:gs pos="100000">
                    <a:srgbClr val="1E2A78"/>
                  </a:gs>
                  <a:gs pos="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8" name="Textfeld 4">
                <a:extLst>
                  <a:ext uri="{FF2B5EF4-FFF2-40B4-BE49-F238E27FC236}">
                    <a16:creationId xmlns:a16="http://schemas.microsoft.com/office/drawing/2014/main" id="{31623DBE-6248-5214-5C17-53B8BC798C52}"/>
                  </a:ext>
                </a:extLst>
              </p:cNvPr>
              <p:cNvSpPr txBox="1"/>
              <p:nvPr/>
            </p:nvSpPr>
            <p:spPr>
              <a:xfrm>
                <a:off x="683388" y="2729981"/>
                <a:ext cx="6203525" cy="45207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Single-line headline in 84 pt</a:t>
                </a:r>
              </a:p>
            </p:txBody>
          </p:sp>
          <p:sp>
            <p:nvSpPr>
              <p:cNvPr id="29" name="Grafik 9">
                <a:extLst>
                  <a:ext uri="{FF2B5EF4-FFF2-40B4-BE49-F238E27FC236}">
                    <a16:creationId xmlns:a16="http://schemas.microsoft.com/office/drawing/2014/main" id="{27849732-B348-7047-F11E-D31D8BFC022D}"/>
                  </a:ext>
                </a:extLst>
              </p:cNvPr>
              <p:cNvSpPr>
                <a:spLocks noChangeAspect="1"/>
              </p:cNvSpPr>
              <p:nvPr/>
            </p:nvSpPr>
            <p:spPr>
              <a:xfrm>
                <a:off x="6886913" y="1630727"/>
                <a:ext cx="504000"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30" name="Textfeld 4">
                <a:extLst>
                  <a:ext uri="{FF2B5EF4-FFF2-40B4-BE49-F238E27FC236}">
                    <a16:creationId xmlns:a16="http://schemas.microsoft.com/office/drawing/2014/main" id="{5FBEC26A-7A68-DCC9-7ED1-0D519785675B}"/>
                  </a:ext>
                </a:extLst>
              </p:cNvPr>
              <p:cNvSpPr txBox="1"/>
              <p:nvPr/>
            </p:nvSpPr>
            <p:spPr>
              <a:xfrm>
                <a:off x="683388" y="2352118"/>
                <a:ext cx="6203525" cy="20004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31" name="Textfeld 4">
                <a:extLst>
                  <a:ext uri="{FF2B5EF4-FFF2-40B4-BE49-F238E27FC236}">
                    <a16:creationId xmlns:a16="http://schemas.microsoft.com/office/drawing/2014/main" id="{D1E468A3-35E9-C91F-839E-709E923CDFE1}"/>
                  </a:ext>
                </a:extLst>
              </p:cNvPr>
              <p:cNvSpPr txBox="1"/>
              <p:nvPr/>
            </p:nvSpPr>
            <p:spPr>
              <a:xfrm>
                <a:off x="683388" y="3287306"/>
                <a:ext cx="6203524" cy="401368"/>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chemeClr val="bg1"/>
                    </a:solidFill>
                    <a:latin typeface="+mn-lt"/>
                    <a:ea typeface="DeutscheBank Beta21" panose="020B0503020202030204" pitchFamily="34" charset="77"/>
                    <a:cs typeface="Deutsche Bank Display" panose="020F0403020203030304" pitchFamily="34" charset="0"/>
                  </a:rPr>
                  <a:t>Longer body text in 34,5 pt stretching over two lines. Rae volor aut eost officaboriae nimilles mos ipis. </a:t>
                </a:r>
              </a:p>
            </p:txBody>
          </p:sp>
        </p:grpSp>
        <p:sp>
          <p:nvSpPr>
            <p:cNvPr id="3" name="Textfeld 50">
              <a:extLst>
                <a:ext uri="{FF2B5EF4-FFF2-40B4-BE49-F238E27FC236}">
                  <a16:creationId xmlns:a16="http://schemas.microsoft.com/office/drawing/2014/main" id="{AFE6A40C-0141-04BB-3A2A-42D4F9679A66}"/>
                </a:ext>
              </a:extLst>
            </p:cNvPr>
            <p:cNvSpPr txBox="1"/>
            <p:nvPr/>
          </p:nvSpPr>
          <p:spPr>
            <a:xfrm>
              <a:off x="626304" y="6588880"/>
              <a:ext cx="5138543" cy="95557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7"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115668802"/>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ieren 6">
            <a:extLst>
              <a:ext uri="{FF2B5EF4-FFF2-40B4-BE49-F238E27FC236}">
                <a16:creationId xmlns:a16="http://schemas.microsoft.com/office/drawing/2014/main" id="{891C5910-ED25-ADEF-2463-5EE23D1DAF3C}"/>
              </a:ext>
            </a:extLst>
          </p:cNvPr>
          <p:cNvGrpSpPr/>
          <p:nvPr/>
        </p:nvGrpSpPr>
        <p:grpSpPr>
          <a:xfrm>
            <a:off x="-2259" y="2010"/>
            <a:ext cx="19052381" cy="8097260"/>
            <a:chOff x="-2259" y="2010"/>
            <a:chExt cx="19052381" cy="8097260"/>
          </a:xfrm>
        </p:grpSpPr>
        <p:grpSp>
          <p:nvGrpSpPr>
            <p:cNvPr id="2" name="Group 1">
              <a:extLst>
                <a:ext uri="{FF2B5EF4-FFF2-40B4-BE49-F238E27FC236}">
                  <a16:creationId xmlns:a16="http://schemas.microsoft.com/office/drawing/2014/main" id="{1D751865-83F7-B0E3-6025-2EF4EA3E38E0}"/>
                </a:ext>
              </a:extLst>
            </p:cNvPr>
            <p:cNvGrpSpPr/>
            <p:nvPr/>
          </p:nvGrpSpPr>
          <p:grpSpPr>
            <a:xfrm>
              <a:off x="-2259" y="2010"/>
              <a:ext cx="19052381" cy="8097260"/>
              <a:chOff x="442912" y="1377427"/>
              <a:chExt cx="7200001" cy="3060000"/>
            </a:xfrm>
          </p:grpSpPr>
          <p:sp>
            <p:nvSpPr>
              <p:cNvPr id="3" name="Rechteck 46">
                <a:extLst>
                  <a:ext uri="{FF2B5EF4-FFF2-40B4-BE49-F238E27FC236}">
                    <a16:creationId xmlns:a16="http://schemas.microsoft.com/office/drawing/2014/main" id="{B2E24CED-4B08-CA3D-3C57-03D73422500A}"/>
                  </a:ext>
                </a:extLst>
              </p:cNvPr>
              <p:cNvSpPr/>
              <p:nvPr/>
            </p:nvSpPr>
            <p:spPr bwMode="auto">
              <a:xfrm>
                <a:off x="442913" y="1377427"/>
                <a:ext cx="7200000" cy="3060000"/>
              </a:xfrm>
              <a:prstGeom prst="rect">
                <a:avLst/>
              </a:prstGeom>
              <a:gradFill>
                <a:gsLst>
                  <a:gs pos="0">
                    <a:srgbClr val="1E2A78"/>
                  </a:gs>
                  <a:gs pos="10000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4" name="Rechteck 47">
                <a:extLst>
                  <a:ext uri="{FF2B5EF4-FFF2-40B4-BE49-F238E27FC236}">
                    <a16:creationId xmlns:a16="http://schemas.microsoft.com/office/drawing/2014/main" id="{4C42E10E-2110-ED67-B6B0-12BC21B3BEAF}"/>
                  </a:ext>
                </a:extLst>
              </p:cNvPr>
              <p:cNvSpPr/>
              <p:nvPr/>
            </p:nvSpPr>
            <p:spPr bwMode="auto">
              <a:xfrm>
                <a:off x="442912" y="2127766"/>
                <a:ext cx="6444001" cy="2309661"/>
              </a:xfrm>
              <a:prstGeom prst="rect">
                <a:avLst/>
              </a:prstGeom>
              <a:gradFill>
                <a:gsLst>
                  <a:gs pos="100000">
                    <a:srgbClr val="1E2A78"/>
                  </a:gs>
                  <a:gs pos="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5" name="Textfeld 4">
                <a:extLst>
                  <a:ext uri="{FF2B5EF4-FFF2-40B4-BE49-F238E27FC236}">
                    <a16:creationId xmlns:a16="http://schemas.microsoft.com/office/drawing/2014/main" id="{5FD4375D-C2A6-CD96-2424-66A80307FEBC}"/>
                  </a:ext>
                </a:extLst>
              </p:cNvPr>
              <p:cNvSpPr txBox="1"/>
              <p:nvPr/>
            </p:nvSpPr>
            <p:spPr>
              <a:xfrm>
                <a:off x="683388" y="2342326"/>
                <a:ext cx="6203525" cy="88636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6" name="Grafik 9">
                <a:extLst>
                  <a:ext uri="{FF2B5EF4-FFF2-40B4-BE49-F238E27FC236}">
                    <a16:creationId xmlns:a16="http://schemas.microsoft.com/office/drawing/2014/main" id="{97CCA5B9-97DB-AC33-698F-A0FDB1877302}"/>
                  </a:ext>
                </a:extLst>
              </p:cNvPr>
              <p:cNvSpPr>
                <a:spLocks noChangeAspect="1"/>
              </p:cNvSpPr>
              <p:nvPr/>
            </p:nvSpPr>
            <p:spPr>
              <a:xfrm>
                <a:off x="6886913" y="1627186"/>
                <a:ext cx="504000"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8" name="Textfeld 4">
                <a:extLst>
                  <a:ext uri="{FF2B5EF4-FFF2-40B4-BE49-F238E27FC236}">
                    <a16:creationId xmlns:a16="http://schemas.microsoft.com/office/drawing/2014/main" id="{AB119C70-E3AC-DA0F-69F0-82D58D6D4A81}"/>
                  </a:ext>
                </a:extLst>
              </p:cNvPr>
              <p:cNvSpPr txBox="1"/>
              <p:nvPr/>
            </p:nvSpPr>
            <p:spPr>
              <a:xfrm>
                <a:off x="683388" y="3343255"/>
                <a:ext cx="6203524" cy="18613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201" noProof="0">
                    <a:solidFill>
                      <a:schemeClr val="bg1"/>
                    </a:solidFill>
                    <a:latin typeface="+mn-lt"/>
                    <a:ea typeface="DeutscheBank Beta21" panose="020B0503020202030204" pitchFamily="34" charset="77"/>
                    <a:cs typeface="Deutsche Bank Display" panose="020F0403020203030304" pitchFamily="34" charset="0"/>
                  </a:rPr>
                  <a:t>Body text in 34,5 pt Rae volor aut eost officaboriae nimilles mos ipis. </a:t>
                </a:r>
              </a:p>
            </p:txBody>
          </p:sp>
        </p:grpSp>
        <p:sp>
          <p:nvSpPr>
            <p:cNvPr id="9" name="Textfeld 50">
              <a:extLst>
                <a:ext uri="{FF2B5EF4-FFF2-40B4-BE49-F238E27FC236}">
                  <a16:creationId xmlns:a16="http://schemas.microsoft.com/office/drawing/2014/main" id="{10F1009C-AB80-C27C-73E6-3F4898402659}"/>
                </a:ext>
              </a:extLst>
            </p:cNvPr>
            <p:cNvSpPr txBox="1"/>
            <p:nvPr/>
          </p:nvSpPr>
          <p:spPr>
            <a:xfrm>
              <a:off x="626304" y="6588880"/>
              <a:ext cx="5138543" cy="95557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7"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766799300"/>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pieren 2">
            <a:extLst>
              <a:ext uri="{FF2B5EF4-FFF2-40B4-BE49-F238E27FC236}">
                <a16:creationId xmlns:a16="http://schemas.microsoft.com/office/drawing/2014/main" id="{E47176FD-6C47-5ECF-4788-C79E3ED787BA}"/>
              </a:ext>
            </a:extLst>
          </p:cNvPr>
          <p:cNvGrpSpPr/>
          <p:nvPr/>
        </p:nvGrpSpPr>
        <p:grpSpPr>
          <a:xfrm>
            <a:off x="-2259" y="2008"/>
            <a:ext cx="19052381" cy="8097261"/>
            <a:chOff x="-2259" y="2008"/>
            <a:chExt cx="19052381" cy="8097261"/>
          </a:xfrm>
        </p:grpSpPr>
        <p:grpSp>
          <p:nvGrpSpPr>
            <p:cNvPr id="31" name="Group 30">
              <a:extLst>
                <a:ext uri="{FF2B5EF4-FFF2-40B4-BE49-F238E27FC236}">
                  <a16:creationId xmlns:a16="http://schemas.microsoft.com/office/drawing/2014/main" id="{092E1FB7-9B36-7FB2-C9C4-A82E263EAA29}"/>
                </a:ext>
              </a:extLst>
            </p:cNvPr>
            <p:cNvGrpSpPr/>
            <p:nvPr/>
          </p:nvGrpSpPr>
          <p:grpSpPr>
            <a:xfrm>
              <a:off x="-2259" y="2008"/>
              <a:ext cx="19052381" cy="8097261"/>
              <a:chOff x="442912" y="1377427"/>
              <a:chExt cx="7200001" cy="3060000"/>
            </a:xfrm>
          </p:grpSpPr>
          <p:sp>
            <p:nvSpPr>
              <p:cNvPr id="32" name="Rechteck 46">
                <a:extLst>
                  <a:ext uri="{FF2B5EF4-FFF2-40B4-BE49-F238E27FC236}">
                    <a16:creationId xmlns:a16="http://schemas.microsoft.com/office/drawing/2014/main" id="{84EE0076-BA70-AF15-F695-4B1058ED3818}"/>
                  </a:ext>
                </a:extLst>
              </p:cNvPr>
              <p:cNvSpPr/>
              <p:nvPr/>
            </p:nvSpPr>
            <p:spPr bwMode="auto">
              <a:xfrm>
                <a:off x="442913" y="1377427"/>
                <a:ext cx="7200000" cy="3060000"/>
              </a:xfrm>
              <a:prstGeom prst="rect">
                <a:avLst/>
              </a:prstGeom>
              <a:gradFill>
                <a:gsLst>
                  <a:gs pos="0">
                    <a:srgbClr val="1E2A78"/>
                  </a:gs>
                  <a:gs pos="10000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33" name="Rechteck 47">
                <a:extLst>
                  <a:ext uri="{FF2B5EF4-FFF2-40B4-BE49-F238E27FC236}">
                    <a16:creationId xmlns:a16="http://schemas.microsoft.com/office/drawing/2014/main" id="{5306E17E-ED34-8305-BA86-1F52FFB6FAA5}"/>
                  </a:ext>
                </a:extLst>
              </p:cNvPr>
              <p:cNvSpPr/>
              <p:nvPr/>
            </p:nvSpPr>
            <p:spPr bwMode="auto">
              <a:xfrm>
                <a:off x="442912" y="2127766"/>
                <a:ext cx="6444001" cy="2309661"/>
              </a:xfrm>
              <a:prstGeom prst="rect">
                <a:avLst/>
              </a:prstGeom>
              <a:gradFill>
                <a:gsLst>
                  <a:gs pos="100000">
                    <a:srgbClr val="1E2A78"/>
                  </a:gs>
                  <a:gs pos="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34" name="Textfeld 4">
                <a:extLst>
                  <a:ext uri="{FF2B5EF4-FFF2-40B4-BE49-F238E27FC236}">
                    <a16:creationId xmlns:a16="http://schemas.microsoft.com/office/drawing/2014/main" id="{2AC3EEE3-E406-8F5D-90B5-FF52F4B238E5}"/>
                  </a:ext>
                </a:extLst>
              </p:cNvPr>
              <p:cNvSpPr txBox="1"/>
              <p:nvPr/>
            </p:nvSpPr>
            <p:spPr>
              <a:xfrm>
                <a:off x="683388" y="2729981"/>
                <a:ext cx="6203525" cy="88636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35" name="Grafik 9">
                <a:extLst>
                  <a:ext uri="{FF2B5EF4-FFF2-40B4-BE49-F238E27FC236}">
                    <a16:creationId xmlns:a16="http://schemas.microsoft.com/office/drawing/2014/main" id="{38E85AFF-9E01-0B1C-F639-0826A43EBB6F}"/>
                  </a:ext>
                </a:extLst>
              </p:cNvPr>
              <p:cNvSpPr>
                <a:spLocks noChangeAspect="1"/>
              </p:cNvSpPr>
              <p:nvPr/>
            </p:nvSpPr>
            <p:spPr>
              <a:xfrm>
                <a:off x="6886913" y="1627186"/>
                <a:ext cx="504000"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37" name="Textfeld 4">
                <a:extLst>
                  <a:ext uri="{FF2B5EF4-FFF2-40B4-BE49-F238E27FC236}">
                    <a16:creationId xmlns:a16="http://schemas.microsoft.com/office/drawing/2014/main" id="{51AA7B35-9EC2-55D8-0B1E-DD22F4DDB76E}"/>
                  </a:ext>
                </a:extLst>
              </p:cNvPr>
              <p:cNvSpPr txBox="1"/>
              <p:nvPr/>
            </p:nvSpPr>
            <p:spPr>
              <a:xfrm>
                <a:off x="683388" y="2352747"/>
                <a:ext cx="6203525" cy="20004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grpSp>
        <p:sp>
          <p:nvSpPr>
            <p:cNvPr id="2" name="Textfeld 50">
              <a:extLst>
                <a:ext uri="{FF2B5EF4-FFF2-40B4-BE49-F238E27FC236}">
                  <a16:creationId xmlns:a16="http://schemas.microsoft.com/office/drawing/2014/main" id="{7267E9AA-5F34-C729-72B7-84121E8E7C69}"/>
                </a:ext>
              </a:extLst>
            </p:cNvPr>
            <p:cNvSpPr txBox="1"/>
            <p:nvPr/>
          </p:nvSpPr>
          <p:spPr>
            <a:xfrm>
              <a:off x="626304" y="6588880"/>
              <a:ext cx="5138543" cy="95557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7"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66152820"/>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uppieren 7">
            <a:extLst>
              <a:ext uri="{FF2B5EF4-FFF2-40B4-BE49-F238E27FC236}">
                <a16:creationId xmlns:a16="http://schemas.microsoft.com/office/drawing/2014/main" id="{5692318B-C975-A998-2824-C3E0AAF71675}"/>
              </a:ext>
            </a:extLst>
          </p:cNvPr>
          <p:cNvGrpSpPr/>
          <p:nvPr/>
        </p:nvGrpSpPr>
        <p:grpSpPr>
          <a:xfrm>
            <a:off x="-3324" y="158"/>
            <a:ext cx="19054501" cy="8100077"/>
            <a:chOff x="-3324" y="158"/>
            <a:chExt cx="19054501" cy="8100077"/>
          </a:xfrm>
        </p:grpSpPr>
        <p:grpSp>
          <p:nvGrpSpPr>
            <p:cNvPr id="2" name="Group 1">
              <a:extLst>
                <a:ext uri="{FF2B5EF4-FFF2-40B4-BE49-F238E27FC236}">
                  <a16:creationId xmlns:a16="http://schemas.microsoft.com/office/drawing/2014/main" id="{E58DBFCD-D349-DDAE-D3DC-C8BC0D1C4E31}"/>
                </a:ext>
              </a:extLst>
            </p:cNvPr>
            <p:cNvGrpSpPr/>
            <p:nvPr/>
          </p:nvGrpSpPr>
          <p:grpSpPr>
            <a:xfrm>
              <a:off x="-3324" y="158"/>
              <a:ext cx="19054501" cy="8100077"/>
              <a:chOff x="442913" y="1376363"/>
              <a:chExt cx="7200802" cy="3061064"/>
            </a:xfrm>
          </p:grpSpPr>
          <p:pic>
            <p:nvPicPr>
              <p:cNvPr id="3" name="Grafik 13">
                <a:extLst>
                  <a:ext uri="{FF2B5EF4-FFF2-40B4-BE49-F238E27FC236}">
                    <a16:creationId xmlns:a16="http://schemas.microsoft.com/office/drawing/2014/main" id="{6FBAA5FC-908B-35D7-84B4-F1A5F5FDBBF2}"/>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442913" y="1376363"/>
                <a:ext cx="7200802" cy="3061064"/>
              </a:xfrm>
              <a:prstGeom prst="rect">
                <a:avLst/>
              </a:prstGeom>
            </p:spPr>
          </p:pic>
          <p:sp>
            <p:nvSpPr>
              <p:cNvPr id="4" name="Textfeld 4">
                <a:extLst>
                  <a:ext uri="{FF2B5EF4-FFF2-40B4-BE49-F238E27FC236}">
                    <a16:creationId xmlns:a16="http://schemas.microsoft.com/office/drawing/2014/main" id="{8DBFF362-FC31-ABEB-2CEA-A6DBAED4D25D}"/>
                  </a:ext>
                </a:extLst>
              </p:cNvPr>
              <p:cNvSpPr txBox="1"/>
              <p:nvPr/>
            </p:nvSpPr>
            <p:spPr>
              <a:xfrm>
                <a:off x="683388" y="2299415"/>
                <a:ext cx="5699526" cy="88636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5" name="Grafik 9">
                <a:extLst>
                  <a:ext uri="{FF2B5EF4-FFF2-40B4-BE49-F238E27FC236}">
                    <a16:creationId xmlns:a16="http://schemas.microsoft.com/office/drawing/2014/main" id="{CB4B5ACC-00F1-2996-949E-C9641259B7D3}"/>
                  </a:ext>
                </a:extLst>
              </p:cNvPr>
              <p:cNvSpPr>
                <a:spLocks noChangeAspect="1"/>
              </p:cNvSpPr>
              <p:nvPr/>
            </p:nvSpPr>
            <p:spPr>
              <a:xfrm>
                <a:off x="6886914" y="1628893"/>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6" name="Textfeld 4">
                <a:extLst>
                  <a:ext uri="{FF2B5EF4-FFF2-40B4-BE49-F238E27FC236}">
                    <a16:creationId xmlns:a16="http://schemas.microsoft.com/office/drawing/2014/main" id="{17B8FFF7-04D7-536D-7FFD-27CEAA32F614}"/>
                  </a:ext>
                </a:extLst>
              </p:cNvPr>
              <p:cNvSpPr txBox="1"/>
              <p:nvPr/>
            </p:nvSpPr>
            <p:spPr>
              <a:xfrm>
                <a:off x="694911" y="1857887"/>
                <a:ext cx="5699526" cy="20067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7" name="Textfeld 4">
                <a:extLst>
                  <a:ext uri="{FF2B5EF4-FFF2-40B4-BE49-F238E27FC236}">
                    <a16:creationId xmlns:a16="http://schemas.microsoft.com/office/drawing/2014/main" id="{DA45EF87-140A-453C-C924-B721ADA3B7CC}"/>
                  </a:ext>
                </a:extLst>
              </p:cNvPr>
              <p:cNvSpPr txBox="1"/>
              <p:nvPr/>
            </p:nvSpPr>
            <p:spPr>
              <a:xfrm>
                <a:off x="694910" y="3281735"/>
                <a:ext cx="5699526" cy="401368"/>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chemeClr val="bg1"/>
                    </a:solidFill>
                    <a:latin typeface="+mn-lt"/>
                    <a:ea typeface="DeutscheBank Beta21" panose="020B0503020202030204" pitchFamily="34" charset="77"/>
                    <a:cs typeface="Deutsche Bank Display" panose="020F0403020203030304" pitchFamily="34" charset="0"/>
                  </a:rPr>
                  <a:t>Longer body text in 34,5 pt stretching over two lines. Rae volor aut eost officaboriae nimilles mos ipis. </a:t>
                </a:r>
              </a:p>
            </p:txBody>
          </p:sp>
        </p:grpSp>
        <p:sp>
          <p:nvSpPr>
            <p:cNvPr id="9" name="Textfeld 50">
              <a:extLst>
                <a:ext uri="{FF2B5EF4-FFF2-40B4-BE49-F238E27FC236}">
                  <a16:creationId xmlns:a16="http://schemas.microsoft.com/office/drawing/2014/main" id="{153897A4-F27A-AC8C-3C3B-393B279C58B2}"/>
                </a:ext>
              </a:extLst>
            </p:cNvPr>
            <p:cNvSpPr txBox="1"/>
            <p:nvPr/>
          </p:nvSpPr>
          <p:spPr>
            <a:xfrm>
              <a:off x="626304" y="6588880"/>
              <a:ext cx="5138543" cy="955577"/>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097" noProof="0">
                  <a:solidFill>
                    <a:srgbClr val="34A6DC"/>
                  </a:solidFill>
                  <a:latin typeface="DeutscheBank Medium" panose="020B0603020202030204" pitchFamily="34" charset="0"/>
                  <a:ea typeface="DeutscheBank Medium" panose="020B0603020202030204" pitchFamily="34" charset="0"/>
                  <a:cs typeface="Deutsche Bank Text" panose="020B0503020202030204" pitchFamily="34" charset="0"/>
                </a:rPr>
                <a:t>With deep dedication.</a:t>
              </a:r>
            </a:p>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2690523355"/>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62FC2-86D6-4E04-D5A3-7DB27703D7AE}"/>
            </a:ext>
          </a:extLst>
        </p:cNvPr>
        <p:cNvGrpSpPr/>
        <p:nvPr/>
      </p:nvGrpSpPr>
      <p:grpSpPr>
        <a:xfrm>
          <a:off x="0" y="0"/>
          <a:ext cx="0" cy="0"/>
          <a:chOff x="0" y="0"/>
          <a:chExt cx="0" cy="0"/>
        </a:xfrm>
      </p:grpSpPr>
      <p:grpSp>
        <p:nvGrpSpPr>
          <p:cNvPr id="2" name="Gruppieren 1">
            <a:extLst>
              <a:ext uri="{FF2B5EF4-FFF2-40B4-BE49-F238E27FC236}">
                <a16:creationId xmlns:a16="http://schemas.microsoft.com/office/drawing/2014/main" id="{D84C2FDF-69B7-A830-8629-E899DB2575CC}"/>
              </a:ext>
            </a:extLst>
          </p:cNvPr>
          <p:cNvGrpSpPr/>
          <p:nvPr/>
        </p:nvGrpSpPr>
        <p:grpSpPr>
          <a:xfrm>
            <a:off x="658808" y="5787268"/>
            <a:ext cx="4414991" cy="1659262"/>
            <a:chOff x="12188998" y="5789918"/>
            <a:chExt cx="4414127" cy="1658939"/>
          </a:xfrm>
        </p:grpSpPr>
        <p:sp>
          <p:nvSpPr>
            <p:cNvPr id="4" name="Textfeld 50">
              <a:extLst>
                <a:ext uri="{FF2B5EF4-FFF2-40B4-BE49-F238E27FC236}">
                  <a16:creationId xmlns:a16="http://schemas.microsoft.com/office/drawing/2014/main" id="{128ADD5F-AE36-7B8E-F216-BCAF0E33C960}"/>
                </a:ext>
              </a:extLst>
            </p:cNvPr>
            <p:cNvSpPr txBox="1"/>
            <p:nvPr/>
          </p:nvSpPr>
          <p:spPr>
            <a:xfrm>
              <a:off x="12827227" y="6378509"/>
              <a:ext cx="3116715" cy="509498"/>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accent1"/>
                  </a:solidFill>
                  <a:latin typeface="+mn-lt"/>
                  <a:ea typeface="DeutscheBank Beta21" panose="020B0503020202030204" pitchFamily="34" charset="77"/>
                  <a:cs typeface="Deutsche Bank Text" panose="020B0503020202030204" pitchFamily="34" charset="0"/>
                </a:rPr>
                <a:t>Deutsche Bank</a:t>
              </a:r>
            </a:p>
          </p:txBody>
        </p:sp>
        <p:sp>
          <p:nvSpPr>
            <p:cNvPr id="5" name="Rechteck 4">
              <a:extLst>
                <a:ext uri="{FF2B5EF4-FFF2-40B4-BE49-F238E27FC236}">
                  <a16:creationId xmlns:a16="http://schemas.microsoft.com/office/drawing/2014/main" id="{D984892B-5007-9B98-FA20-E25753C640F0}"/>
                </a:ext>
              </a:extLst>
            </p:cNvPr>
            <p:cNvSpPr/>
            <p:nvPr/>
          </p:nvSpPr>
          <p:spPr>
            <a:xfrm>
              <a:off x="12196097"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6" name="Rechteck 5">
              <a:extLst>
                <a:ext uri="{FF2B5EF4-FFF2-40B4-BE49-F238E27FC236}">
                  <a16:creationId xmlns:a16="http://schemas.microsoft.com/office/drawing/2014/main" id="{FE55AB73-7C3E-2C4D-D4F9-3F239104E414}"/>
                </a:ext>
              </a:extLst>
            </p:cNvPr>
            <p:cNvSpPr/>
            <p:nvPr/>
          </p:nvSpPr>
          <p:spPr>
            <a:xfrm>
              <a:off x="12196097" y="5789918"/>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7" name="Rechteck 6">
              <a:extLst>
                <a:ext uri="{FF2B5EF4-FFF2-40B4-BE49-F238E27FC236}">
                  <a16:creationId xmlns:a16="http://schemas.microsoft.com/office/drawing/2014/main" id="{33563BE0-E543-A265-DF2B-7A741A78F220}"/>
                </a:ext>
              </a:extLst>
            </p:cNvPr>
            <p:cNvSpPr/>
            <p:nvPr/>
          </p:nvSpPr>
          <p:spPr>
            <a:xfrm>
              <a:off x="15937123" y="678285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8" name="Rechteck 7">
              <a:extLst>
                <a:ext uri="{FF2B5EF4-FFF2-40B4-BE49-F238E27FC236}">
                  <a16:creationId xmlns:a16="http://schemas.microsoft.com/office/drawing/2014/main" id="{F98749CE-09D2-2411-F5C6-ADD572C9B6CE}"/>
                </a:ext>
              </a:extLst>
            </p:cNvPr>
            <p:cNvSpPr/>
            <p:nvPr/>
          </p:nvSpPr>
          <p:spPr>
            <a:xfrm>
              <a:off x="15937125" y="5789930"/>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0" name="Rechteck 9">
              <a:extLst>
                <a:ext uri="{FF2B5EF4-FFF2-40B4-BE49-F238E27FC236}">
                  <a16:creationId xmlns:a16="http://schemas.microsoft.com/office/drawing/2014/main" id="{44F79B8C-6C17-980E-60E1-5CD65BC8A565}"/>
                </a:ext>
              </a:extLst>
            </p:cNvPr>
            <p:cNvSpPr/>
            <p:nvPr/>
          </p:nvSpPr>
          <p:spPr>
            <a:xfrm>
              <a:off x="12188998" y="5789918"/>
              <a:ext cx="4414125" cy="1658938"/>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a:p>
          </p:txBody>
        </p:sp>
      </p:grpSp>
      <p:sp>
        <p:nvSpPr>
          <p:cNvPr id="11" name="Grafik 9">
            <a:extLst>
              <a:ext uri="{FF2B5EF4-FFF2-40B4-BE49-F238E27FC236}">
                <a16:creationId xmlns:a16="http://schemas.microsoft.com/office/drawing/2014/main" id="{925F6823-AD1C-7732-6824-773AD5A0D32E}"/>
              </a:ext>
            </a:extLst>
          </p:cNvPr>
          <p:cNvSpPr>
            <a:spLocks noChangeAspect="1"/>
          </p:cNvSpPr>
          <p:nvPr/>
        </p:nvSpPr>
        <p:spPr>
          <a:xfrm>
            <a:off x="17046612" y="672283"/>
            <a:ext cx="1333666" cy="1333666"/>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accent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12" name="Textfeld 11">
            <a:extLst>
              <a:ext uri="{FF2B5EF4-FFF2-40B4-BE49-F238E27FC236}">
                <a16:creationId xmlns:a16="http://schemas.microsoft.com/office/drawing/2014/main" id="{F1F8F244-6209-4C6C-A24C-3E2BADACA2A5}"/>
              </a:ext>
            </a:extLst>
          </p:cNvPr>
          <p:cNvSpPr txBox="1"/>
          <p:nvPr/>
        </p:nvSpPr>
        <p:spPr>
          <a:xfrm>
            <a:off x="663373" y="1597911"/>
            <a:ext cx="13210924" cy="1843173"/>
          </a:xfrm>
          <a:prstGeom prst="rect">
            <a:avLst/>
          </a:prstGeom>
          <a:noFill/>
        </p:spPr>
        <p:txBody>
          <a:bodyPr wrap="square" lIns="0" tIns="0" rIns="0" bIns="0">
            <a:spAutoFit/>
          </a:bodyPr>
          <a:lstStyle/>
          <a:p>
            <a:r>
              <a:rPr lang="en-GB" sz="1996" b="1" noProof="0">
                <a:solidFill>
                  <a:schemeClr val="accent1"/>
                </a:solidFill>
                <a:latin typeface="DeutscheBank" panose="020B0503020202030204" pitchFamily="34" charset="0"/>
              </a:rPr>
              <a:t>Trade &amp; activation level:</a:t>
            </a:r>
          </a:p>
          <a:p>
            <a:pPr marL="355022" indent="-355022">
              <a:buFont typeface="DeutscheBank" panose="020B0503020202030204" pitchFamily="34" charset="0"/>
              <a:buChar char="–"/>
            </a:pPr>
            <a:r>
              <a:rPr lang="en-GB" sz="1996" noProof="0">
                <a:latin typeface="DeutscheBank" panose="020B0503020202030204" pitchFamily="34" charset="0"/>
              </a:rPr>
              <a:t>On this level, we are focused on promotional communication for products and offerings that activate clients. </a:t>
            </a:r>
          </a:p>
          <a:p>
            <a:pPr marL="355022" indent="-355022">
              <a:buFont typeface="DeutscheBank" panose="020B0503020202030204" pitchFamily="34" charset="0"/>
              <a:buChar char="–"/>
            </a:pPr>
            <a:r>
              <a:rPr lang="en-GB" sz="1996" noProof="0">
                <a:latin typeface="DeutscheBank" panose="020B0503020202030204" pitchFamily="34" charset="0"/>
              </a:rPr>
              <a:t>Applications include: promotional and sales advertising, and marketing assets.</a:t>
            </a:r>
          </a:p>
          <a:p>
            <a:pPr marL="355022" indent="-355022">
              <a:buFont typeface="DeutscheBank" panose="020B0503020202030204" pitchFamily="34" charset="0"/>
              <a:buChar char="–"/>
            </a:pPr>
            <a:r>
              <a:rPr lang="en-GB" sz="1996" noProof="0">
                <a:latin typeface="DeutscheBank" panose="020B0503020202030204" pitchFamily="34" charset="0"/>
              </a:rPr>
              <a:t>By itself, an attractive offer is not sufficient proof of our purpose. Therefore, we completely omit the claim.</a:t>
            </a:r>
          </a:p>
          <a:p>
            <a:pPr marL="355022" indent="-355022">
              <a:buFont typeface="DeutscheBank" panose="020B0503020202030204" pitchFamily="34" charset="0"/>
              <a:buChar char="–"/>
            </a:pPr>
            <a:r>
              <a:rPr lang="en-GB" sz="1996" noProof="0">
                <a:latin typeface="DeutscheBank" panose="020B0503020202030204" pitchFamily="34" charset="0"/>
              </a:rPr>
              <a:t>Please do not change the colour or size of the wordmark in your applications. Also, make sure to maintain a clear space around the wordmark, which should be at least half the logo size.</a:t>
            </a:r>
          </a:p>
        </p:txBody>
      </p:sp>
      <p:sp>
        <p:nvSpPr>
          <p:cNvPr id="13" name="Textfeld 12">
            <a:extLst>
              <a:ext uri="{FF2B5EF4-FFF2-40B4-BE49-F238E27FC236}">
                <a16:creationId xmlns:a16="http://schemas.microsoft.com/office/drawing/2014/main" id="{8D069941-4E9A-729A-1162-34395387AFBC}"/>
              </a:ext>
            </a:extLst>
          </p:cNvPr>
          <p:cNvSpPr txBox="1"/>
          <p:nvPr/>
        </p:nvSpPr>
        <p:spPr>
          <a:xfrm>
            <a:off x="663376" y="663705"/>
            <a:ext cx="12207689" cy="614584"/>
          </a:xfrm>
          <a:prstGeom prst="rect">
            <a:avLst/>
          </a:prstGeom>
          <a:noFill/>
        </p:spPr>
        <p:txBody>
          <a:bodyPr wrap="square" lIns="0" tIns="0" rIns="0" bIns="0">
            <a:spAutoFit/>
          </a:bodyPr>
          <a:lstStyle/>
          <a:p>
            <a:r>
              <a:rPr lang="en-GB" sz="3994" b="1" noProof="0">
                <a:solidFill>
                  <a:schemeClr val="accent1"/>
                </a:solidFill>
                <a:latin typeface="DeutscheBank" panose="020B0503020202030204" pitchFamily="34" charset="0"/>
              </a:rPr>
              <a:t>Using e-mail-banners without claim</a:t>
            </a:r>
            <a:endParaRPr lang="en-GB" sz="3994" noProof="0">
              <a:solidFill>
                <a:schemeClr val="accent1"/>
              </a:solidFill>
            </a:endParaRPr>
          </a:p>
        </p:txBody>
      </p:sp>
    </p:spTree>
    <p:extLst>
      <p:ext uri="{BB962C8B-B14F-4D97-AF65-F5344CB8AC3E}">
        <p14:creationId xmlns:p14="http://schemas.microsoft.com/office/powerpoint/2010/main" val="3992275878"/>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23D76ED1-A10C-5341-0050-CEDA07800374}"/>
              </a:ext>
            </a:extLst>
          </p:cNvPr>
          <p:cNvSpPr txBox="1"/>
          <p:nvPr/>
        </p:nvSpPr>
        <p:spPr>
          <a:xfrm>
            <a:off x="-3454" y="8277369"/>
            <a:ext cx="13058735" cy="947561"/>
          </a:xfrm>
          <a:prstGeom prst="rect">
            <a:avLst/>
          </a:prstGeom>
          <a:noFill/>
        </p:spPr>
        <p:txBody>
          <a:bodyPr wrap="square">
            <a:spAutoFit/>
          </a:bodyPr>
          <a:lstStyle/>
          <a:p>
            <a:pPr>
              <a:spcAft>
                <a:spcPts val="1325"/>
              </a:spcAft>
            </a:pPr>
            <a:r>
              <a:rPr lang="en-GB" sz="1852" noProof="0"/>
              <a:t>Adjust the size of the expanding box to the text dimensions.  Ensure you show as much uninterrupted visual as possible.</a:t>
            </a:r>
            <a:br>
              <a:rPr lang="en-GB" sz="1852" noProof="0"/>
            </a:br>
            <a:r>
              <a:rPr lang="en-GB" sz="1852" noProof="0"/>
              <a:t>Keep in mind that the type area has ½ the logo size distance to the border within the expanding box .</a:t>
            </a:r>
            <a:br>
              <a:rPr lang="en-GB" sz="1852" noProof="0"/>
            </a:br>
            <a:r>
              <a:rPr lang="en-GB" sz="1852" noProof="0"/>
              <a:t>The logo can be placed on one of the four corners of the expanding box. </a:t>
            </a:r>
          </a:p>
        </p:txBody>
      </p:sp>
      <p:grpSp>
        <p:nvGrpSpPr>
          <p:cNvPr id="12" name="Gruppieren 11">
            <a:extLst>
              <a:ext uri="{FF2B5EF4-FFF2-40B4-BE49-F238E27FC236}">
                <a16:creationId xmlns:a16="http://schemas.microsoft.com/office/drawing/2014/main" id="{8E279865-3692-455E-1F98-E8C737934D96}"/>
              </a:ext>
            </a:extLst>
          </p:cNvPr>
          <p:cNvGrpSpPr/>
          <p:nvPr/>
        </p:nvGrpSpPr>
        <p:grpSpPr>
          <a:xfrm>
            <a:off x="-3454" y="2016"/>
            <a:ext cx="19054500" cy="8097409"/>
            <a:chOff x="-3454" y="2016"/>
            <a:chExt cx="19054500" cy="8097409"/>
          </a:xfrm>
        </p:grpSpPr>
        <p:pic>
          <p:nvPicPr>
            <p:cNvPr id="17" name="Grafik 4">
              <a:extLst>
                <a:ext uri="{FF2B5EF4-FFF2-40B4-BE49-F238E27FC236}">
                  <a16:creationId xmlns:a16="http://schemas.microsoft.com/office/drawing/2014/main" id="{52596B45-13D7-7068-923A-49DC24BC5342}"/>
                </a:ext>
              </a:extLst>
            </p:cNvPr>
            <p:cNvPicPr>
              <a:picLocks noChangeAspect="1"/>
            </p:cNvPicPr>
            <p:nvPr/>
          </p:nvPicPr>
          <p:blipFill rotWithShape="1">
            <a:blip r:embed="rId3">
              <a:extLst>
                <a:ext uri="{28A0092B-C50C-407E-A947-70E740481C1C}">
                  <a14:useLocalDpi xmlns:a14="http://schemas.microsoft.com/office/drawing/2010/main"/>
                </a:ext>
              </a:extLst>
            </a:blip>
            <a:srcRect t="-1"/>
            <a:stretch/>
          </p:blipFill>
          <p:spPr>
            <a:xfrm>
              <a:off x="-3454" y="2016"/>
              <a:ext cx="19054500" cy="8097258"/>
            </a:xfrm>
            <a:prstGeom prst="rect">
              <a:avLst/>
            </a:prstGeom>
          </p:spPr>
        </p:pic>
        <p:sp>
          <p:nvSpPr>
            <p:cNvPr id="25" name="Rechteck 47">
              <a:extLst>
                <a:ext uri="{FF2B5EF4-FFF2-40B4-BE49-F238E27FC236}">
                  <a16:creationId xmlns:a16="http://schemas.microsoft.com/office/drawing/2014/main" id="{46FF76F2-5138-2821-0FCB-47D451222B97}"/>
                </a:ext>
              </a:extLst>
            </p:cNvPr>
            <p:cNvSpPr/>
            <p:nvPr/>
          </p:nvSpPr>
          <p:spPr bwMode="auto">
            <a:xfrm>
              <a:off x="1989737" y="2840146"/>
              <a:ext cx="13563749" cy="5259279"/>
            </a:xfrm>
            <a:prstGeom prst="rect">
              <a:avLst/>
            </a:prstGeom>
            <a:solidFill>
              <a:srgbClr val="1E2A78">
                <a:alpha val="70000"/>
              </a:srgbClr>
            </a:soli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6" name="Textfeld 4">
              <a:extLst>
                <a:ext uri="{FF2B5EF4-FFF2-40B4-BE49-F238E27FC236}">
                  <a16:creationId xmlns:a16="http://schemas.microsoft.com/office/drawing/2014/main" id="{DF687C22-7F01-2430-CE0E-4FD80171B80C}"/>
                </a:ext>
              </a:extLst>
            </p:cNvPr>
            <p:cNvSpPr txBox="1"/>
            <p:nvPr/>
          </p:nvSpPr>
          <p:spPr>
            <a:xfrm>
              <a:off x="2638653" y="4402615"/>
              <a:ext cx="12570824" cy="234546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27" name="Grafik 9">
              <a:extLst>
                <a:ext uri="{FF2B5EF4-FFF2-40B4-BE49-F238E27FC236}">
                  <a16:creationId xmlns:a16="http://schemas.microsoft.com/office/drawing/2014/main" id="{22CFFEF8-4F50-7BE1-3B1C-E805541A265C}"/>
                </a:ext>
              </a:extLst>
            </p:cNvPr>
            <p:cNvSpPr>
              <a:spLocks noChangeAspect="1"/>
            </p:cNvSpPr>
            <p:nvPr/>
          </p:nvSpPr>
          <p:spPr>
            <a:xfrm>
              <a:off x="656070" y="1506479"/>
              <a:ext cx="1333663" cy="1333666"/>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28" name="Textfeld 4">
              <a:extLst>
                <a:ext uri="{FF2B5EF4-FFF2-40B4-BE49-F238E27FC236}">
                  <a16:creationId xmlns:a16="http://schemas.microsoft.com/office/drawing/2014/main" id="{FBAC0194-B782-AE52-D3F1-C7BFF50A0BDC}"/>
                </a:ext>
              </a:extLst>
            </p:cNvPr>
            <p:cNvSpPr txBox="1"/>
            <p:nvPr/>
          </p:nvSpPr>
          <p:spPr>
            <a:xfrm>
              <a:off x="2669145" y="3425094"/>
              <a:ext cx="5945056" cy="52935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29" name="Textfeld 50">
              <a:extLst>
                <a:ext uri="{FF2B5EF4-FFF2-40B4-BE49-F238E27FC236}">
                  <a16:creationId xmlns:a16="http://schemas.microsoft.com/office/drawing/2014/main" id="{2067AC86-72C3-A1DC-6C9B-39DFFB8019FA}"/>
                </a:ext>
              </a:extLst>
            </p:cNvPr>
            <p:cNvSpPr txBox="1"/>
            <p:nvPr/>
          </p:nvSpPr>
          <p:spPr>
            <a:xfrm>
              <a:off x="2612979" y="7046762"/>
              <a:ext cx="5138543" cy="509598"/>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nvGrpSpPr>
            <p:cNvPr id="2" name="Gruppieren 1">
              <a:extLst>
                <a:ext uri="{FF2B5EF4-FFF2-40B4-BE49-F238E27FC236}">
                  <a16:creationId xmlns:a16="http://schemas.microsoft.com/office/drawing/2014/main" id="{54F391C2-8E7F-60E9-81C0-27E78D68B501}"/>
                </a:ext>
              </a:extLst>
            </p:cNvPr>
            <p:cNvGrpSpPr/>
            <p:nvPr/>
          </p:nvGrpSpPr>
          <p:grpSpPr>
            <a:xfrm>
              <a:off x="1989734" y="2840145"/>
              <a:ext cx="13563752" cy="5259279"/>
              <a:chOff x="1992797" y="2002893"/>
              <a:chExt cx="13561093" cy="5258248"/>
            </a:xfrm>
          </p:grpSpPr>
          <p:sp>
            <p:nvSpPr>
              <p:cNvPr id="4" name="Rechteck 3">
                <a:extLst>
                  <a:ext uri="{FF2B5EF4-FFF2-40B4-BE49-F238E27FC236}">
                    <a16:creationId xmlns:a16="http://schemas.microsoft.com/office/drawing/2014/main" id="{88566010-8683-BC3E-1E11-4E057DCD8FB8}"/>
                  </a:ext>
                </a:extLst>
              </p:cNvPr>
              <p:cNvSpPr/>
              <p:nvPr/>
            </p:nvSpPr>
            <p:spPr>
              <a:xfrm>
                <a:off x="1992797" y="2002893"/>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5" name="Rechteck 4">
                <a:extLst>
                  <a:ext uri="{FF2B5EF4-FFF2-40B4-BE49-F238E27FC236}">
                    <a16:creationId xmlns:a16="http://schemas.microsoft.com/office/drawing/2014/main" id="{C9E53245-01B3-21F1-F707-86892DF5871B}"/>
                  </a:ext>
                </a:extLst>
              </p:cNvPr>
              <p:cNvSpPr/>
              <p:nvPr/>
            </p:nvSpPr>
            <p:spPr>
              <a:xfrm>
                <a:off x="1992797" y="659514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6" name="Rechteck 5">
                <a:extLst>
                  <a:ext uri="{FF2B5EF4-FFF2-40B4-BE49-F238E27FC236}">
                    <a16:creationId xmlns:a16="http://schemas.microsoft.com/office/drawing/2014/main" id="{F1354372-0659-8400-8C91-0186142AB452}"/>
                  </a:ext>
                </a:extLst>
              </p:cNvPr>
              <p:cNvSpPr/>
              <p:nvPr/>
            </p:nvSpPr>
            <p:spPr>
              <a:xfrm>
                <a:off x="14887890" y="2002893"/>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7" name="Rechteck 6">
                <a:extLst>
                  <a:ext uri="{FF2B5EF4-FFF2-40B4-BE49-F238E27FC236}">
                    <a16:creationId xmlns:a16="http://schemas.microsoft.com/office/drawing/2014/main" id="{EBC0DA15-E2E5-F324-9BB1-ED23321EE3B4}"/>
                  </a:ext>
                </a:extLst>
              </p:cNvPr>
              <p:cNvSpPr/>
              <p:nvPr/>
            </p:nvSpPr>
            <p:spPr>
              <a:xfrm>
                <a:off x="14887890" y="6595141"/>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8" name="Rechteck 7">
                <a:extLst>
                  <a:ext uri="{FF2B5EF4-FFF2-40B4-BE49-F238E27FC236}">
                    <a16:creationId xmlns:a16="http://schemas.microsoft.com/office/drawing/2014/main" id="{F492B628-12B4-73B6-3DB6-60BB20705524}"/>
                  </a:ext>
                </a:extLst>
              </p:cNvPr>
              <p:cNvSpPr/>
              <p:nvPr/>
            </p:nvSpPr>
            <p:spPr>
              <a:xfrm>
                <a:off x="2641589" y="2643941"/>
                <a:ext cx="12239949" cy="3976956"/>
              </a:xfrm>
              <a:prstGeom prst="rect">
                <a:avLst/>
              </a:prstGeom>
              <a:noFill/>
              <a:ln>
                <a:solidFill>
                  <a:srgbClr val="C18EBD"/>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noProof="0"/>
                  <a:t>        </a:t>
                </a:r>
              </a:p>
            </p:txBody>
          </p:sp>
          <p:sp>
            <p:nvSpPr>
              <p:cNvPr id="9" name="Rechteck 8">
                <a:extLst>
                  <a:ext uri="{FF2B5EF4-FFF2-40B4-BE49-F238E27FC236}">
                    <a16:creationId xmlns:a16="http://schemas.microsoft.com/office/drawing/2014/main" id="{FCCBB47D-6DAB-8092-4D20-3E2D95A054A0}"/>
                  </a:ext>
                </a:extLst>
              </p:cNvPr>
              <p:cNvSpPr/>
              <p:nvPr/>
            </p:nvSpPr>
            <p:spPr>
              <a:xfrm>
                <a:off x="2651540" y="2996637"/>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sp>
            <p:nvSpPr>
              <p:cNvPr id="10" name="Rechteck 9">
                <a:extLst>
                  <a:ext uri="{FF2B5EF4-FFF2-40B4-BE49-F238E27FC236}">
                    <a16:creationId xmlns:a16="http://schemas.microsoft.com/office/drawing/2014/main" id="{1E4F12C4-8139-9B3C-00E0-5CFCB348E3B2}"/>
                  </a:ext>
                </a:extLst>
              </p:cNvPr>
              <p:cNvSpPr/>
              <p:nvPr/>
            </p:nvSpPr>
            <p:spPr>
              <a:xfrm>
                <a:off x="2651540" y="5617432"/>
                <a:ext cx="666000" cy="666000"/>
              </a:xfrm>
              <a:prstGeom prst="rect">
                <a:avLst/>
              </a:prstGeom>
              <a:solidFill>
                <a:srgbClr val="C18EB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noProof="0">
                    <a:latin typeface="DeutscheBank Medium" panose="020B0603020202030204" pitchFamily="34" charset="0"/>
                    <a:ea typeface="DeutscheBank Medium" panose="020B0603020202030204" pitchFamily="34" charset="0"/>
                  </a:rPr>
                  <a:t>(½)</a:t>
                </a:r>
              </a:p>
            </p:txBody>
          </p:sp>
        </p:grpSp>
      </p:grpSp>
    </p:spTree>
    <p:extLst>
      <p:ext uri="{BB962C8B-B14F-4D97-AF65-F5344CB8AC3E}">
        <p14:creationId xmlns:p14="http://schemas.microsoft.com/office/powerpoint/2010/main" val="898891191"/>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DD17B-5687-A9A4-0D14-E89DCEA3427A}"/>
            </a:ext>
          </a:extLst>
        </p:cNvPr>
        <p:cNvGrpSpPr/>
        <p:nvPr/>
      </p:nvGrpSpPr>
      <p:grpSpPr>
        <a:xfrm>
          <a:off x="0" y="0"/>
          <a:ext cx="0" cy="0"/>
          <a:chOff x="0" y="0"/>
          <a:chExt cx="0" cy="0"/>
        </a:xfrm>
      </p:grpSpPr>
      <p:grpSp>
        <p:nvGrpSpPr>
          <p:cNvPr id="2" name="Gruppieren 1">
            <a:extLst>
              <a:ext uri="{FF2B5EF4-FFF2-40B4-BE49-F238E27FC236}">
                <a16:creationId xmlns:a16="http://schemas.microsoft.com/office/drawing/2014/main" id="{920C3771-35E8-5EB0-547D-2A999A37A79C}"/>
              </a:ext>
            </a:extLst>
          </p:cNvPr>
          <p:cNvGrpSpPr/>
          <p:nvPr/>
        </p:nvGrpSpPr>
        <p:grpSpPr>
          <a:xfrm>
            <a:off x="-3454" y="2016"/>
            <a:ext cx="19054500" cy="8097409"/>
            <a:chOff x="-3454" y="2016"/>
            <a:chExt cx="19054500" cy="8097409"/>
          </a:xfrm>
        </p:grpSpPr>
        <p:pic>
          <p:nvPicPr>
            <p:cNvPr id="17" name="Grafik 4">
              <a:extLst>
                <a:ext uri="{FF2B5EF4-FFF2-40B4-BE49-F238E27FC236}">
                  <a16:creationId xmlns:a16="http://schemas.microsoft.com/office/drawing/2014/main" id="{2B1DA76B-E076-E5A5-6AC7-651223931188}"/>
                </a:ext>
              </a:extLst>
            </p:cNvPr>
            <p:cNvPicPr>
              <a:picLocks noChangeAspect="1"/>
            </p:cNvPicPr>
            <p:nvPr/>
          </p:nvPicPr>
          <p:blipFill rotWithShape="1">
            <a:blip r:embed="rId3">
              <a:extLst>
                <a:ext uri="{28A0092B-C50C-407E-A947-70E740481C1C}">
                  <a14:useLocalDpi xmlns:a14="http://schemas.microsoft.com/office/drawing/2010/main"/>
                </a:ext>
              </a:extLst>
            </a:blip>
            <a:srcRect t="-1"/>
            <a:stretch/>
          </p:blipFill>
          <p:spPr>
            <a:xfrm>
              <a:off x="-3454" y="2016"/>
              <a:ext cx="19054500" cy="8097258"/>
            </a:xfrm>
            <a:prstGeom prst="rect">
              <a:avLst/>
            </a:prstGeom>
          </p:spPr>
        </p:pic>
        <p:sp>
          <p:nvSpPr>
            <p:cNvPr id="25" name="Rechteck 47">
              <a:extLst>
                <a:ext uri="{FF2B5EF4-FFF2-40B4-BE49-F238E27FC236}">
                  <a16:creationId xmlns:a16="http://schemas.microsoft.com/office/drawing/2014/main" id="{6805060E-933A-30FA-921F-49E000C181B3}"/>
                </a:ext>
              </a:extLst>
            </p:cNvPr>
            <p:cNvSpPr/>
            <p:nvPr/>
          </p:nvSpPr>
          <p:spPr bwMode="auto">
            <a:xfrm>
              <a:off x="1989737" y="2840146"/>
              <a:ext cx="17053913" cy="5259279"/>
            </a:xfrm>
            <a:prstGeom prst="rect">
              <a:avLst/>
            </a:prstGeom>
            <a:solidFill>
              <a:srgbClr val="1E2A78">
                <a:alpha val="70000"/>
              </a:srgbClr>
            </a:soli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6" name="Textfeld 4">
              <a:extLst>
                <a:ext uri="{FF2B5EF4-FFF2-40B4-BE49-F238E27FC236}">
                  <a16:creationId xmlns:a16="http://schemas.microsoft.com/office/drawing/2014/main" id="{D6410EEF-C7D1-A013-B86F-2F1BD4D17EA0}"/>
                </a:ext>
              </a:extLst>
            </p:cNvPr>
            <p:cNvSpPr txBox="1"/>
            <p:nvPr/>
          </p:nvSpPr>
          <p:spPr>
            <a:xfrm>
              <a:off x="2638653" y="4402615"/>
              <a:ext cx="12570824" cy="234546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27" name="Grafik 9">
              <a:extLst>
                <a:ext uri="{FF2B5EF4-FFF2-40B4-BE49-F238E27FC236}">
                  <a16:creationId xmlns:a16="http://schemas.microsoft.com/office/drawing/2014/main" id="{933EA16B-807A-2671-55BB-A1846611E843}"/>
                </a:ext>
              </a:extLst>
            </p:cNvPr>
            <p:cNvSpPr>
              <a:spLocks noChangeAspect="1"/>
            </p:cNvSpPr>
            <p:nvPr/>
          </p:nvSpPr>
          <p:spPr>
            <a:xfrm>
              <a:off x="656070" y="1506479"/>
              <a:ext cx="1333663" cy="1333666"/>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28" name="Textfeld 4">
              <a:extLst>
                <a:ext uri="{FF2B5EF4-FFF2-40B4-BE49-F238E27FC236}">
                  <a16:creationId xmlns:a16="http://schemas.microsoft.com/office/drawing/2014/main" id="{309AB5D4-2652-F10A-6F6F-231B349905B6}"/>
                </a:ext>
              </a:extLst>
            </p:cNvPr>
            <p:cNvSpPr txBox="1"/>
            <p:nvPr/>
          </p:nvSpPr>
          <p:spPr>
            <a:xfrm>
              <a:off x="2669145" y="3425094"/>
              <a:ext cx="5945056" cy="529352"/>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29" name="Textfeld 50">
              <a:extLst>
                <a:ext uri="{FF2B5EF4-FFF2-40B4-BE49-F238E27FC236}">
                  <a16:creationId xmlns:a16="http://schemas.microsoft.com/office/drawing/2014/main" id="{ABEF585B-A39A-AF01-7043-CF6D8FD3F15B}"/>
                </a:ext>
              </a:extLst>
            </p:cNvPr>
            <p:cNvSpPr txBox="1"/>
            <p:nvPr/>
          </p:nvSpPr>
          <p:spPr>
            <a:xfrm>
              <a:off x="2612979" y="7046762"/>
              <a:ext cx="5138543" cy="509598"/>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
        <p:nvSpPr>
          <p:cNvPr id="3" name="Textfeld 2">
            <a:extLst>
              <a:ext uri="{FF2B5EF4-FFF2-40B4-BE49-F238E27FC236}">
                <a16:creationId xmlns:a16="http://schemas.microsoft.com/office/drawing/2014/main" id="{45411D4C-1375-05D8-BCB6-6F0CFAF30F67}"/>
              </a:ext>
            </a:extLst>
          </p:cNvPr>
          <p:cNvSpPr txBox="1"/>
          <p:nvPr/>
        </p:nvSpPr>
        <p:spPr>
          <a:xfrm>
            <a:off x="-3454" y="8277369"/>
            <a:ext cx="13058735" cy="947561"/>
          </a:xfrm>
          <a:prstGeom prst="rect">
            <a:avLst/>
          </a:prstGeom>
          <a:noFill/>
        </p:spPr>
        <p:txBody>
          <a:bodyPr wrap="square">
            <a:spAutoFit/>
          </a:bodyPr>
          <a:lstStyle/>
          <a:p>
            <a:pPr>
              <a:spcAft>
                <a:spcPts val="1325"/>
              </a:spcAft>
            </a:pPr>
            <a:r>
              <a:rPr lang="en-GB" sz="1852" noProof="0"/>
              <a:t>Adjust the size of the expanding box to the text dimensions.  Ensure you show as much uninterrupted visual as possible.</a:t>
            </a:r>
            <a:br>
              <a:rPr lang="en-GB" sz="1852" noProof="0"/>
            </a:br>
            <a:r>
              <a:rPr lang="en-GB" sz="1852" noProof="0"/>
              <a:t>Keep in mind that the type area has ½ the logo size distance to the border within the expanding box .</a:t>
            </a:r>
            <a:br>
              <a:rPr lang="en-GB" sz="1852" noProof="0"/>
            </a:br>
            <a:r>
              <a:rPr lang="en-GB" sz="1852" noProof="0"/>
              <a:t>The logo can be placed on one of the four corners of the expanding box. </a:t>
            </a:r>
          </a:p>
        </p:txBody>
      </p:sp>
    </p:spTree>
    <p:extLst>
      <p:ext uri="{BB962C8B-B14F-4D97-AF65-F5344CB8AC3E}">
        <p14:creationId xmlns:p14="http://schemas.microsoft.com/office/powerpoint/2010/main" val="3479240814"/>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pieren 2">
            <a:extLst>
              <a:ext uri="{FF2B5EF4-FFF2-40B4-BE49-F238E27FC236}">
                <a16:creationId xmlns:a16="http://schemas.microsoft.com/office/drawing/2014/main" id="{ECE060CB-77CF-0264-C5B9-0460DA445BAD}"/>
              </a:ext>
            </a:extLst>
          </p:cNvPr>
          <p:cNvGrpSpPr/>
          <p:nvPr/>
        </p:nvGrpSpPr>
        <p:grpSpPr>
          <a:xfrm>
            <a:off x="-5270" y="2009"/>
            <a:ext cx="19052381" cy="8097261"/>
            <a:chOff x="-5270" y="2009"/>
            <a:chExt cx="19052381" cy="8097261"/>
          </a:xfrm>
        </p:grpSpPr>
        <p:grpSp>
          <p:nvGrpSpPr>
            <p:cNvPr id="25" name="Group 24">
              <a:extLst>
                <a:ext uri="{FF2B5EF4-FFF2-40B4-BE49-F238E27FC236}">
                  <a16:creationId xmlns:a16="http://schemas.microsoft.com/office/drawing/2014/main" id="{4B64D0FB-C807-85A4-71A3-12C9DB8453B6}"/>
                </a:ext>
              </a:extLst>
            </p:cNvPr>
            <p:cNvGrpSpPr/>
            <p:nvPr/>
          </p:nvGrpSpPr>
          <p:grpSpPr>
            <a:xfrm>
              <a:off x="-5270" y="2009"/>
              <a:ext cx="19052381" cy="8097261"/>
              <a:chOff x="442912" y="1377427"/>
              <a:chExt cx="7200001" cy="3060000"/>
            </a:xfrm>
          </p:grpSpPr>
          <p:sp>
            <p:nvSpPr>
              <p:cNvPr id="26" name="Rechteck 46">
                <a:extLst>
                  <a:ext uri="{FF2B5EF4-FFF2-40B4-BE49-F238E27FC236}">
                    <a16:creationId xmlns:a16="http://schemas.microsoft.com/office/drawing/2014/main" id="{9EE3FAC4-3A91-0D6B-6417-061FA82EF6B1}"/>
                  </a:ext>
                </a:extLst>
              </p:cNvPr>
              <p:cNvSpPr/>
              <p:nvPr/>
            </p:nvSpPr>
            <p:spPr bwMode="auto">
              <a:xfrm>
                <a:off x="442913" y="1377427"/>
                <a:ext cx="7200000" cy="3060000"/>
              </a:xfrm>
              <a:prstGeom prst="rect">
                <a:avLst/>
              </a:prstGeom>
              <a:gradFill>
                <a:gsLst>
                  <a:gs pos="0">
                    <a:srgbClr val="1E2A78"/>
                  </a:gs>
                  <a:gs pos="10000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7" name="Rechteck 47">
                <a:extLst>
                  <a:ext uri="{FF2B5EF4-FFF2-40B4-BE49-F238E27FC236}">
                    <a16:creationId xmlns:a16="http://schemas.microsoft.com/office/drawing/2014/main" id="{E3B32A12-21CD-C001-7843-F27F0EC457CB}"/>
                  </a:ext>
                </a:extLst>
              </p:cNvPr>
              <p:cNvSpPr/>
              <p:nvPr/>
            </p:nvSpPr>
            <p:spPr bwMode="auto">
              <a:xfrm>
                <a:off x="442912" y="2129453"/>
                <a:ext cx="6444001" cy="2307974"/>
              </a:xfrm>
              <a:prstGeom prst="rect">
                <a:avLst/>
              </a:prstGeom>
              <a:gradFill>
                <a:gsLst>
                  <a:gs pos="100000">
                    <a:srgbClr val="1E2A78"/>
                  </a:gs>
                  <a:gs pos="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28" name="Textfeld 4">
                <a:extLst>
                  <a:ext uri="{FF2B5EF4-FFF2-40B4-BE49-F238E27FC236}">
                    <a16:creationId xmlns:a16="http://schemas.microsoft.com/office/drawing/2014/main" id="{31623DBE-6248-5214-5C17-53B8BC798C52}"/>
                  </a:ext>
                </a:extLst>
              </p:cNvPr>
              <p:cNvSpPr txBox="1"/>
              <p:nvPr/>
            </p:nvSpPr>
            <p:spPr>
              <a:xfrm>
                <a:off x="683388" y="2729981"/>
                <a:ext cx="5699526" cy="452076"/>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Single-line headline in 84 pt</a:t>
                </a:r>
              </a:p>
            </p:txBody>
          </p:sp>
          <p:sp>
            <p:nvSpPr>
              <p:cNvPr id="29" name="Grafik 9">
                <a:extLst>
                  <a:ext uri="{FF2B5EF4-FFF2-40B4-BE49-F238E27FC236}">
                    <a16:creationId xmlns:a16="http://schemas.microsoft.com/office/drawing/2014/main" id="{27849732-B348-7047-F11E-D31D8BFC022D}"/>
                  </a:ext>
                </a:extLst>
              </p:cNvPr>
              <p:cNvSpPr>
                <a:spLocks noChangeAspect="1"/>
              </p:cNvSpPr>
              <p:nvPr/>
            </p:nvSpPr>
            <p:spPr>
              <a:xfrm>
                <a:off x="6886913" y="1630727"/>
                <a:ext cx="504000"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30" name="Textfeld 4">
                <a:extLst>
                  <a:ext uri="{FF2B5EF4-FFF2-40B4-BE49-F238E27FC236}">
                    <a16:creationId xmlns:a16="http://schemas.microsoft.com/office/drawing/2014/main" id="{5FBEC26A-7A68-DCC9-7ED1-0D519785675B}"/>
                  </a:ext>
                </a:extLst>
              </p:cNvPr>
              <p:cNvSpPr txBox="1"/>
              <p:nvPr/>
            </p:nvSpPr>
            <p:spPr>
              <a:xfrm>
                <a:off x="683388" y="2352747"/>
                <a:ext cx="5675655" cy="20004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31" name="Textfeld 4">
                <a:extLst>
                  <a:ext uri="{FF2B5EF4-FFF2-40B4-BE49-F238E27FC236}">
                    <a16:creationId xmlns:a16="http://schemas.microsoft.com/office/drawing/2014/main" id="{D1E468A3-35E9-C91F-839E-709E923CDFE1}"/>
                  </a:ext>
                </a:extLst>
              </p:cNvPr>
              <p:cNvSpPr txBox="1"/>
              <p:nvPr/>
            </p:nvSpPr>
            <p:spPr>
              <a:xfrm>
                <a:off x="683388" y="3287306"/>
                <a:ext cx="5675655" cy="400090"/>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chemeClr val="bg1"/>
                    </a:solidFill>
                    <a:latin typeface="+mn-lt"/>
                    <a:ea typeface="DeutscheBank Beta21" panose="020B0503020202030204" pitchFamily="34" charset="77"/>
                    <a:cs typeface="Deutsche Bank Display" panose="020F0403020203030304" pitchFamily="34" charset="0"/>
                  </a:rPr>
                  <a:t>Longer body text in 34,5 pt stretching over two lines. Rae volor aut eost officaboriae nimilles mos ipis. </a:t>
                </a:r>
              </a:p>
            </p:txBody>
          </p:sp>
        </p:grpSp>
        <p:sp>
          <p:nvSpPr>
            <p:cNvPr id="2" name="Textfeld 50">
              <a:extLst>
                <a:ext uri="{FF2B5EF4-FFF2-40B4-BE49-F238E27FC236}">
                  <a16:creationId xmlns:a16="http://schemas.microsoft.com/office/drawing/2014/main" id="{4757717B-9A7C-C713-175F-65F2A15D0976}"/>
                </a:ext>
              </a:extLst>
            </p:cNvPr>
            <p:cNvSpPr txBox="1"/>
            <p:nvPr/>
          </p:nvSpPr>
          <p:spPr>
            <a:xfrm>
              <a:off x="626304" y="7034859"/>
              <a:ext cx="5138543" cy="509598"/>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1300723807"/>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ieren 6">
            <a:extLst>
              <a:ext uri="{FF2B5EF4-FFF2-40B4-BE49-F238E27FC236}">
                <a16:creationId xmlns:a16="http://schemas.microsoft.com/office/drawing/2014/main" id="{504ED24C-5A96-C3B5-7C24-3D7BD20CAE4F}"/>
              </a:ext>
            </a:extLst>
          </p:cNvPr>
          <p:cNvGrpSpPr/>
          <p:nvPr/>
        </p:nvGrpSpPr>
        <p:grpSpPr>
          <a:xfrm>
            <a:off x="-2259" y="2010"/>
            <a:ext cx="19052381" cy="8097260"/>
            <a:chOff x="-2259" y="2010"/>
            <a:chExt cx="19052381" cy="8097260"/>
          </a:xfrm>
        </p:grpSpPr>
        <p:grpSp>
          <p:nvGrpSpPr>
            <p:cNvPr id="2" name="Group 1">
              <a:extLst>
                <a:ext uri="{FF2B5EF4-FFF2-40B4-BE49-F238E27FC236}">
                  <a16:creationId xmlns:a16="http://schemas.microsoft.com/office/drawing/2014/main" id="{1D751865-83F7-B0E3-6025-2EF4EA3E38E0}"/>
                </a:ext>
              </a:extLst>
            </p:cNvPr>
            <p:cNvGrpSpPr/>
            <p:nvPr/>
          </p:nvGrpSpPr>
          <p:grpSpPr>
            <a:xfrm>
              <a:off x="-2259" y="2010"/>
              <a:ext cx="19052381" cy="8097260"/>
              <a:chOff x="442912" y="1377427"/>
              <a:chExt cx="7200001" cy="3060000"/>
            </a:xfrm>
          </p:grpSpPr>
          <p:sp>
            <p:nvSpPr>
              <p:cNvPr id="3" name="Rechteck 46">
                <a:extLst>
                  <a:ext uri="{FF2B5EF4-FFF2-40B4-BE49-F238E27FC236}">
                    <a16:creationId xmlns:a16="http://schemas.microsoft.com/office/drawing/2014/main" id="{B2E24CED-4B08-CA3D-3C57-03D73422500A}"/>
                  </a:ext>
                </a:extLst>
              </p:cNvPr>
              <p:cNvSpPr/>
              <p:nvPr/>
            </p:nvSpPr>
            <p:spPr bwMode="auto">
              <a:xfrm>
                <a:off x="442913" y="1377427"/>
                <a:ext cx="7200000" cy="3060000"/>
              </a:xfrm>
              <a:prstGeom prst="rect">
                <a:avLst/>
              </a:prstGeom>
              <a:gradFill>
                <a:gsLst>
                  <a:gs pos="0">
                    <a:srgbClr val="1E2A78"/>
                  </a:gs>
                  <a:gs pos="10000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4" name="Rechteck 47">
                <a:extLst>
                  <a:ext uri="{FF2B5EF4-FFF2-40B4-BE49-F238E27FC236}">
                    <a16:creationId xmlns:a16="http://schemas.microsoft.com/office/drawing/2014/main" id="{4C42E10E-2110-ED67-B6B0-12BC21B3BEAF}"/>
                  </a:ext>
                </a:extLst>
              </p:cNvPr>
              <p:cNvSpPr/>
              <p:nvPr/>
            </p:nvSpPr>
            <p:spPr bwMode="auto">
              <a:xfrm>
                <a:off x="442912" y="2127766"/>
                <a:ext cx="6444001" cy="2309661"/>
              </a:xfrm>
              <a:prstGeom prst="rect">
                <a:avLst/>
              </a:prstGeom>
              <a:gradFill>
                <a:gsLst>
                  <a:gs pos="100000">
                    <a:srgbClr val="1E2A78"/>
                  </a:gs>
                  <a:gs pos="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5" name="Textfeld 4">
                <a:extLst>
                  <a:ext uri="{FF2B5EF4-FFF2-40B4-BE49-F238E27FC236}">
                    <a16:creationId xmlns:a16="http://schemas.microsoft.com/office/drawing/2014/main" id="{5FD4375D-C2A6-CD96-2424-66A80307FEBC}"/>
                  </a:ext>
                </a:extLst>
              </p:cNvPr>
              <p:cNvSpPr txBox="1"/>
              <p:nvPr/>
            </p:nvSpPr>
            <p:spPr>
              <a:xfrm>
                <a:off x="683388" y="2342326"/>
                <a:ext cx="5699526" cy="891937"/>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6" name="Grafik 9">
                <a:extLst>
                  <a:ext uri="{FF2B5EF4-FFF2-40B4-BE49-F238E27FC236}">
                    <a16:creationId xmlns:a16="http://schemas.microsoft.com/office/drawing/2014/main" id="{97CCA5B9-97DB-AC33-698F-A0FDB1877302}"/>
                  </a:ext>
                </a:extLst>
              </p:cNvPr>
              <p:cNvSpPr>
                <a:spLocks noChangeAspect="1"/>
              </p:cNvSpPr>
              <p:nvPr/>
            </p:nvSpPr>
            <p:spPr>
              <a:xfrm>
                <a:off x="6886913" y="1627186"/>
                <a:ext cx="504000"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8" name="Textfeld 4">
                <a:extLst>
                  <a:ext uri="{FF2B5EF4-FFF2-40B4-BE49-F238E27FC236}">
                    <a16:creationId xmlns:a16="http://schemas.microsoft.com/office/drawing/2014/main" id="{AB119C70-E3AC-DA0F-69F0-82D58D6D4A81}"/>
                  </a:ext>
                </a:extLst>
              </p:cNvPr>
              <p:cNvSpPr txBox="1"/>
              <p:nvPr/>
            </p:nvSpPr>
            <p:spPr>
              <a:xfrm>
                <a:off x="683388" y="3343255"/>
                <a:ext cx="5675655" cy="401350"/>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chemeClr val="bg1"/>
                    </a:solidFill>
                    <a:latin typeface="+mn-lt"/>
                    <a:ea typeface="DeutscheBank Beta21" panose="020B0503020202030204" pitchFamily="34" charset="77"/>
                    <a:cs typeface="Deutsche Bank Display" panose="020F0403020203030304" pitchFamily="34" charset="0"/>
                  </a:rPr>
                  <a:t>Longer body text in 34,5 pt stretching over two lines. Rae volor aut eost officaboriae nimilles mos ipis. </a:t>
                </a:r>
              </a:p>
            </p:txBody>
          </p:sp>
        </p:grpSp>
        <p:sp>
          <p:nvSpPr>
            <p:cNvPr id="9" name="Textfeld 50">
              <a:extLst>
                <a:ext uri="{FF2B5EF4-FFF2-40B4-BE49-F238E27FC236}">
                  <a16:creationId xmlns:a16="http://schemas.microsoft.com/office/drawing/2014/main" id="{B3A825C2-8DA3-7DC8-27F4-B05B1E6D9EC1}"/>
                </a:ext>
              </a:extLst>
            </p:cNvPr>
            <p:cNvSpPr txBox="1"/>
            <p:nvPr/>
          </p:nvSpPr>
          <p:spPr>
            <a:xfrm>
              <a:off x="626304" y="7034859"/>
              <a:ext cx="5138543" cy="509598"/>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3941901846"/>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pieren 3">
            <a:extLst>
              <a:ext uri="{FF2B5EF4-FFF2-40B4-BE49-F238E27FC236}">
                <a16:creationId xmlns:a16="http://schemas.microsoft.com/office/drawing/2014/main" id="{FC8DD3C8-6293-A35B-B22B-191DF2E18EB9}"/>
              </a:ext>
            </a:extLst>
          </p:cNvPr>
          <p:cNvGrpSpPr/>
          <p:nvPr/>
        </p:nvGrpSpPr>
        <p:grpSpPr>
          <a:xfrm>
            <a:off x="-2259" y="2008"/>
            <a:ext cx="19052381" cy="8097261"/>
            <a:chOff x="-2259" y="2008"/>
            <a:chExt cx="19052381" cy="8097261"/>
          </a:xfrm>
        </p:grpSpPr>
        <p:grpSp>
          <p:nvGrpSpPr>
            <p:cNvPr id="31" name="Group 30">
              <a:extLst>
                <a:ext uri="{FF2B5EF4-FFF2-40B4-BE49-F238E27FC236}">
                  <a16:creationId xmlns:a16="http://schemas.microsoft.com/office/drawing/2014/main" id="{092E1FB7-9B36-7FB2-C9C4-A82E263EAA29}"/>
                </a:ext>
              </a:extLst>
            </p:cNvPr>
            <p:cNvGrpSpPr/>
            <p:nvPr/>
          </p:nvGrpSpPr>
          <p:grpSpPr>
            <a:xfrm>
              <a:off x="-2259" y="2008"/>
              <a:ext cx="19052381" cy="8097261"/>
              <a:chOff x="442912" y="1377427"/>
              <a:chExt cx="7200001" cy="3060000"/>
            </a:xfrm>
          </p:grpSpPr>
          <p:sp>
            <p:nvSpPr>
              <p:cNvPr id="32" name="Rechteck 46">
                <a:extLst>
                  <a:ext uri="{FF2B5EF4-FFF2-40B4-BE49-F238E27FC236}">
                    <a16:creationId xmlns:a16="http://schemas.microsoft.com/office/drawing/2014/main" id="{84EE0076-BA70-AF15-F695-4B1058ED3818}"/>
                  </a:ext>
                </a:extLst>
              </p:cNvPr>
              <p:cNvSpPr/>
              <p:nvPr/>
            </p:nvSpPr>
            <p:spPr bwMode="auto">
              <a:xfrm>
                <a:off x="442913" y="1377427"/>
                <a:ext cx="7200000" cy="3060000"/>
              </a:xfrm>
              <a:prstGeom prst="rect">
                <a:avLst/>
              </a:prstGeom>
              <a:gradFill>
                <a:gsLst>
                  <a:gs pos="0">
                    <a:srgbClr val="1E2A78"/>
                  </a:gs>
                  <a:gs pos="10000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33" name="Rechteck 47">
                <a:extLst>
                  <a:ext uri="{FF2B5EF4-FFF2-40B4-BE49-F238E27FC236}">
                    <a16:creationId xmlns:a16="http://schemas.microsoft.com/office/drawing/2014/main" id="{5306E17E-ED34-8305-BA86-1F52FFB6FAA5}"/>
                  </a:ext>
                </a:extLst>
              </p:cNvPr>
              <p:cNvSpPr/>
              <p:nvPr/>
            </p:nvSpPr>
            <p:spPr bwMode="auto">
              <a:xfrm>
                <a:off x="442912" y="2127766"/>
                <a:ext cx="6444001" cy="2309661"/>
              </a:xfrm>
              <a:prstGeom prst="rect">
                <a:avLst/>
              </a:prstGeom>
              <a:gradFill>
                <a:gsLst>
                  <a:gs pos="100000">
                    <a:srgbClr val="1E2A78"/>
                  </a:gs>
                  <a:gs pos="0">
                    <a:srgbClr val="16184E"/>
                  </a:gs>
                </a:gsLst>
                <a:lin ang="5400000" scaled="1"/>
              </a:gradFill>
              <a:ln w="6350">
                <a:noFill/>
                <a:miter lim="800000"/>
                <a:headEnd/>
                <a:tailEnd/>
              </a:ln>
            </p:spPr>
            <p:txBody>
              <a:bodyPr lIns="356042" tIns="178023" rIns="356042" bIns="178023" rtlCol="0" anchor="ctr">
                <a:noAutofit/>
              </a:bodyPr>
              <a:lstStyle/>
              <a:p>
                <a:pPr algn="ctr" defTabSz="3399697" eaLnBrk="0" hangingPunct="0">
                  <a:tabLst>
                    <a:tab pos="4435846" algn="l"/>
                  </a:tabLst>
                </a:pPr>
                <a:endParaRPr lang="en-GB" sz="6417" noProof="0">
                  <a:solidFill>
                    <a:srgbClr val="FFFFFF"/>
                  </a:solidFill>
                </a:endParaRPr>
              </a:p>
            </p:txBody>
          </p:sp>
          <p:sp>
            <p:nvSpPr>
              <p:cNvPr id="34" name="Textfeld 4">
                <a:extLst>
                  <a:ext uri="{FF2B5EF4-FFF2-40B4-BE49-F238E27FC236}">
                    <a16:creationId xmlns:a16="http://schemas.microsoft.com/office/drawing/2014/main" id="{2AC3EEE3-E406-8F5D-90B5-FF52F4B238E5}"/>
                  </a:ext>
                </a:extLst>
              </p:cNvPr>
              <p:cNvSpPr txBox="1"/>
              <p:nvPr/>
            </p:nvSpPr>
            <p:spPr>
              <a:xfrm>
                <a:off x="683388" y="2729981"/>
                <a:ext cx="5699526" cy="88636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35" name="Grafik 9">
                <a:extLst>
                  <a:ext uri="{FF2B5EF4-FFF2-40B4-BE49-F238E27FC236}">
                    <a16:creationId xmlns:a16="http://schemas.microsoft.com/office/drawing/2014/main" id="{38E85AFF-9E01-0B1C-F639-0826A43EBB6F}"/>
                  </a:ext>
                </a:extLst>
              </p:cNvPr>
              <p:cNvSpPr>
                <a:spLocks noChangeAspect="1"/>
              </p:cNvSpPr>
              <p:nvPr/>
            </p:nvSpPr>
            <p:spPr>
              <a:xfrm>
                <a:off x="6886913" y="1627186"/>
                <a:ext cx="504000"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37" name="Textfeld 4">
                <a:extLst>
                  <a:ext uri="{FF2B5EF4-FFF2-40B4-BE49-F238E27FC236}">
                    <a16:creationId xmlns:a16="http://schemas.microsoft.com/office/drawing/2014/main" id="{51AA7B35-9EC2-55D8-0B1E-DD22F4DDB76E}"/>
                  </a:ext>
                </a:extLst>
              </p:cNvPr>
              <p:cNvSpPr txBox="1"/>
              <p:nvPr/>
            </p:nvSpPr>
            <p:spPr>
              <a:xfrm>
                <a:off x="683388" y="2352747"/>
                <a:ext cx="5675655" cy="20004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grpSp>
        <p:sp>
          <p:nvSpPr>
            <p:cNvPr id="2" name="Textfeld 50">
              <a:extLst>
                <a:ext uri="{FF2B5EF4-FFF2-40B4-BE49-F238E27FC236}">
                  <a16:creationId xmlns:a16="http://schemas.microsoft.com/office/drawing/2014/main" id="{C73BB8D9-2960-B15C-4E48-77505983AB2F}"/>
                </a:ext>
              </a:extLst>
            </p:cNvPr>
            <p:cNvSpPr txBox="1"/>
            <p:nvPr/>
          </p:nvSpPr>
          <p:spPr>
            <a:xfrm>
              <a:off x="626304" y="7034859"/>
              <a:ext cx="5138543" cy="509598"/>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sp>
          <p:nvSpPr>
            <p:cNvPr id="3" name="Textfeld 4">
              <a:extLst>
                <a:ext uri="{FF2B5EF4-FFF2-40B4-BE49-F238E27FC236}">
                  <a16:creationId xmlns:a16="http://schemas.microsoft.com/office/drawing/2014/main" id="{C4415BB1-D3A1-3417-3706-69974A732C29}"/>
                </a:ext>
              </a:extLst>
            </p:cNvPr>
            <p:cNvSpPr txBox="1"/>
            <p:nvPr/>
          </p:nvSpPr>
          <p:spPr>
            <a:xfrm>
              <a:off x="634079" y="6024130"/>
              <a:ext cx="15018713" cy="53091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0" noProof="0">
                  <a:solidFill>
                    <a:schemeClr val="bg1"/>
                  </a:solidFill>
                  <a:latin typeface="+mn-lt"/>
                  <a:ea typeface="DeutscheBank Beta21" panose="020B0503020202030204" pitchFamily="34" charset="77"/>
                  <a:cs typeface="Deutsche Bank Display" panose="020F0403020203030304" pitchFamily="34" charset="0"/>
                </a:rPr>
                <a:t>Body text in 34,5 pt Rae volor aut eost officaboriae nimilles mos ipis. </a:t>
              </a:r>
            </a:p>
          </p:txBody>
        </p:sp>
      </p:grpSp>
    </p:spTree>
    <p:extLst>
      <p:ext uri="{BB962C8B-B14F-4D97-AF65-F5344CB8AC3E}">
        <p14:creationId xmlns:p14="http://schemas.microsoft.com/office/powerpoint/2010/main" val="3869281888"/>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uppieren 7">
            <a:extLst>
              <a:ext uri="{FF2B5EF4-FFF2-40B4-BE49-F238E27FC236}">
                <a16:creationId xmlns:a16="http://schemas.microsoft.com/office/drawing/2014/main" id="{B98BFC9D-60EB-37FF-0DD6-BB7A3644A8C4}"/>
              </a:ext>
            </a:extLst>
          </p:cNvPr>
          <p:cNvGrpSpPr/>
          <p:nvPr/>
        </p:nvGrpSpPr>
        <p:grpSpPr>
          <a:xfrm>
            <a:off x="-3324" y="158"/>
            <a:ext cx="19054501" cy="8100077"/>
            <a:chOff x="-3324" y="158"/>
            <a:chExt cx="19054501" cy="8100077"/>
          </a:xfrm>
        </p:grpSpPr>
        <p:grpSp>
          <p:nvGrpSpPr>
            <p:cNvPr id="2" name="Group 1">
              <a:extLst>
                <a:ext uri="{FF2B5EF4-FFF2-40B4-BE49-F238E27FC236}">
                  <a16:creationId xmlns:a16="http://schemas.microsoft.com/office/drawing/2014/main" id="{E58DBFCD-D349-DDAE-D3DC-C8BC0D1C4E31}"/>
                </a:ext>
              </a:extLst>
            </p:cNvPr>
            <p:cNvGrpSpPr/>
            <p:nvPr/>
          </p:nvGrpSpPr>
          <p:grpSpPr>
            <a:xfrm>
              <a:off x="-3324" y="158"/>
              <a:ext cx="19054501" cy="8100077"/>
              <a:chOff x="442913" y="1376363"/>
              <a:chExt cx="7200802" cy="3061064"/>
            </a:xfrm>
          </p:grpSpPr>
          <p:pic>
            <p:nvPicPr>
              <p:cNvPr id="3" name="Grafik 13">
                <a:extLst>
                  <a:ext uri="{FF2B5EF4-FFF2-40B4-BE49-F238E27FC236}">
                    <a16:creationId xmlns:a16="http://schemas.microsoft.com/office/drawing/2014/main" id="{6FBAA5FC-908B-35D7-84B4-F1A5F5FDBBF2}"/>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442913" y="1376363"/>
                <a:ext cx="7200802" cy="3061064"/>
              </a:xfrm>
              <a:prstGeom prst="rect">
                <a:avLst/>
              </a:prstGeom>
            </p:spPr>
          </p:pic>
          <p:sp>
            <p:nvSpPr>
              <p:cNvPr id="4" name="Textfeld 4">
                <a:extLst>
                  <a:ext uri="{FF2B5EF4-FFF2-40B4-BE49-F238E27FC236}">
                    <a16:creationId xmlns:a16="http://schemas.microsoft.com/office/drawing/2014/main" id="{8DBFF362-FC31-ABEB-2CEA-A6DBAED4D25D}"/>
                  </a:ext>
                </a:extLst>
              </p:cNvPr>
              <p:cNvSpPr txBox="1"/>
              <p:nvPr/>
            </p:nvSpPr>
            <p:spPr>
              <a:xfrm>
                <a:off x="683388" y="2299415"/>
                <a:ext cx="5699526" cy="886363"/>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0000"/>
                  </a:lnSpc>
                </a:pPr>
                <a:r>
                  <a:rPr lang="en-GB" sz="8402" b="1" noProof="0">
                    <a:solidFill>
                      <a:schemeClr val="bg1"/>
                    </a:solidFill>
                    <a:latin typeface="+mn-lt"/>
                    <a:ea typeface="DeutscheBank Beta21" panose="020B0503020202030204" pitchFamily="34" charset="77"/>
                    <a:cs typeface="Deutsche Bank Display" panose="020F0403020203030304" pitchFamily="34" charset="0"/>
                  </a:rPr>
                  <a:t>Longer headline in 84 pt</a:t>
                </a:r>
                <a:br>
                  <a:rPr lang="en-GB" sz="8402" b="1" noProof="0">
                    <a:solidFill>
                      <a:schemeClr val="bg1"/>
                    </a:solidFill>
                    <a:latin typeface="+mn-lt"/>
                    <a:ea typeface="DeutscheBank Beta21" panose="020B0503020202030204" pitchFamily="34" charset="77"/>
                    <a:cs typeface="Deutsche Bank Display" panose="020F0403020203030304" pitchFamily="34" charset="0"/>
                  </a:rPr>
                </a:br>
                <a:r>
                  <a:rPr lang="en-GB" sz="8402" b="1" noProof="0">
                    <a:solidFill>
                      <a:schemeClr val="bg1"/>
                    </a:solidFill>
                    <a:latin typeface="+mn-lt"/>
                    <a:ea typeface="DeutscheBank Beta21" panose="020B0503020202030204" pitchFamily="34" charset="77"/>
                    <a:cs typeface="Deutsche Bank Display" panose="020F0403020203030304" pitchFamily="34" charset="0"/>
                  </a:rPr>
                  <a:t>stretching over two lines</a:t>
                </a:r>
              </a:p>
            </p:txBody>
          </p:sp>
          <p:sp>
            <p:nvSpPr>
              <p:cNvPr id="5" name="Grafik 9">
                <a:extLst>
                  <a:ext uri="{FF2B5EF4-FFF2-40B4-BE49-F238E27FC236}">
                    <a16:creationId xmlns:a16="http://schemas.microsoft.com/office/drawing/2014/main" id="{CB4B5ACC-00F1-2996-949E-C9641259B7D3}"/>
                  </a:ext>
                </a:extLst>
              </p:cNvPr>
              <p:cNvSpPr>
                <a:spLocks noChangeAspect="1"/>
              </p:cNvSpPr>
              <p:nvPr/>
            </p:nvSpPr>
            <p:spPr>
              <a:xfrm>
                <a:off x="6886914" y="1628893"/>
                <a:ext cx="503999" cy="504000"/>
              </a:xfrm>
              <a:custGeom>
                <a:avLst/>
                <a:gdLst>
                  <a:gd name="connsiteX0" fmla="*/ 385667 w 2699994"/>
                  <a:gd name="connsiteY0" fmla="*/ 2314346 h 2700004"/>
                  <a:gd name="connsiteX1" fmla="*/ 2314146 w 2699994"/>
                  <a:gd name="connsiteY1" fmla="*/ 2314346 h 2700004"/>
                  <a:gd name="connsiteX2" fmla="*/ 2314146 w 2699994"/>
                  <a:gd name="connsiteY2" fmla="*/ 385658 h 2700004"/>
                  <a:gd name="connsiteX3" fmla="*/ 385667 w 2699994"/>
                  <a:gd name="connsiteY3" fmla="*/ 385658 h 2700004"/>
                  <a:gd name="connsiteX4" fmla="*/ 385667 w 2699994"/>
                  <a:gd name="connsiteY4" fmla="*/ 2314346 h 2700004"/>
                  <a:gd name="connsiteX5" fmla="*/ 0 w 2699994"/>
                  <a:gd name="connsiteY5" fmla="*/ 0 h 2700004"/>
                  <a:gd name="connsiteX6" fmla="*/ 2699995 w 2699994"/>
                  <a:gd name="connsiteY6" fmla="*/ 0 h 2700004"/>
                  <a:gd name="connsiteX7" fmla="*/ 2699995 w 2699994"/>
                  <a:gd name="connsiteY7" fmla="*/ 2700004 h 2700004"/>
                  <a:gd name="connsiteX8" fmla="*/ 0 w 2699994"/>
                  <a:gd name="connsiteY8" fmla="*/ 2700004 h 2700004"/>
                  <a:gd name="connsiteX9" fmla="*/ 0 w 2699994"/>
                  <a:gd name="connsiteY9" fmla="*/ 0 h 2700004"/>
                  <a:gd name="connsiteX10" fmla="*/ 582549 w 2699994"/>
                  <a:gd name="connsiteY10" fmla="*/ 2051971 h 2700004"/>
                  <a:gd name="connsiteX11" fmla="*/ 1635709 w 2699994"/>
                  <a:gd name="connsiteY11" fmla="*/ 648033 h 2700004"/>
                  <a:gd name="connsiteX12" fmla="*/ 2117874 w 2699994"/>
                  <a:gd name="connsiteY12" fmla="*/ 648033 h 2700004"/>
                  <a:gd name="connsiteX13" fmla="*/ 1064714 w 2699994"/>
                  <a:gd name="connsiteY13" fmla="*/ 2051971 h 2700004"/>
                  <a:gd name="connsiteX14" fmla="*/ 582549 w 2699994"/>
                  <a:gd name="connsiteY14" fmla="*/ 2051971 h 2700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699994" h="2700004">
                    <a:moveTo>
                      <a:pt x="385667" y="2314346"/>
                    </a:moveTo>
                    <a:lnTo>
                      <a:pt x="2314146" y="2314346"/>
                    </a:lnTo>
                    <a:lnTo>
                      <a:pt x="2314146" y="385658"/>
                    </a:lnTo>
                    <a:lnTo>
                      <a:pt x="385667" y="385658"/>
                    </a:lnTo>
                    <a:lnTo>
                      <a:pt x="385667" y="2314346"/>
                    </a:lnTo>
                    <a:close/>
                    <a:moveTo>
                      <a:pt x="0" y="0"/>
                    </a:moveTo>
                    <a:lnTo>
                      <a:pt x="2699995" y="0"/>
                    </a:lnTo>
                    <a:lnTo>
                      <a:pt x="2699995" y="2700004"/>
                    </a:lnTo>
                    <a:lnTo>
                      <a:pt x="0" y="2700004"/>
                    </a:lnTo>
                    <a:lnTo>
                      <a:pt x="0" y="0"/>
                    </a:lnTo>
                    <a:close/>
                    <a:moveTo>
                      <a:pt x="582549" y="2051971"/>
                    </a:moveTo>
                    <a:lnTo>
                      <a:pt x="1635709" y="648033"/>
                    </a:lnTo>
                    <a:lnTo>
                      <a:pt x="2117874" y="648033"/>
                    </a:lnTo>
                    <a:lnTo>
                      <a:pt x="1064714" y="2051971"/>
                    </a:lnTo>
                    <a:lnTo>
                      <a:pt x="582549" y="2051971"/>
                    </a:lnTo>
                  </a:path>
                </a:pathLst>
              </a:custGeom>
              <a:solidFill>
                <a:schemeClr val="bg1"/>
              </a:solidFill>
              <a:ln w="9525" cap="flat">
                <a:noFill/>
                <a:prstDash val="solid"/>
                <a:miter/>
              </a:ln>
            </p:spPr>
            <p:txBody>
              <a:bodyPr rtlCol="0" anchor="ctr"/>
              <a:lstStyle/>
              <a:p>
                <a:endParaRPr lang="en-GB" sz="6417" noProof="0">
                  <a:cs typeface="Deutsche Bank Text" panose="020B0503020202030204" pitchFamily="34" charset="0"/>
                </a:endParaRPr>
              </a:p>
            </p:txBody>
          </p:sp>
          <p:sp>
            <p:nvSpPr>
              <p:cNvPr id="6" name="Textfeld 4">
                <a:extLst>
                  <a:ext uri="{FF2B5EF4-FFF2-40B4-BE49-F238E27FC236}">
                    <a16:creationId xmlns:a16="http://schemas.microsoft.com/office/drawing/2014/main" id="{17B8FFF7-04D7-536D-7FFD-27CEAA32F614}"/>
                  </a:ext>
                </a:extLst>
              </p:cNvPr>
              <p:cNvSpPr txBox="1"/>
              <p:nvPr/>
            </p:nvSpPr>
            <p:spPr>
              <a:xfrm>
                <a:off x="694911" y="1857407"/>
                <a:ext cx="5675655" cy="20067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rgbClr val="34A6DC"/>
                    </a:solidFill>
                    <a:latin typeface="+mn-lt"/>
                    <a:ea typeface="DeutscheBank Beta21" panose="020B0503020202030204" pitchFamily="34" charset="77"/>
                    <a:cs typeface="Deutsche Bank Display" panose="020F0403020203030304" pitchFamily="34" charset="0"/>
                  </a:rPr>
                  <a:t>Topline/Identifier in 34,5 pt</a:t>
                </a:r>
              </a:p>
            </p:txBody>
          </p:sp>
          <p:sp>
            <p:nvSpPr>
              <p:cNvPr id="7" name="Textfeld 4">
                <a:extLst>
                  <a:ext uri="{FF2B5EF4-FFF2-40B4-BE49-F238E27FC236}">
                    <a16:creationId xmlns:a16="http://schemas.microsoft.com/office/drawing/2014/main" id="{DA45EF87-140A-453C-C924-B721ADA3B7CC}"/>
                  </a:ext>
                </a:extLst>
              </p:cNvPr>
              <p:cNvSpPr txBox="1"/>
              <p:nvPr/>
            </p:nvSpPr>
            <p:spPr>
              <a:xfrm>
                <a:off x="694910" y="3281735"/>
                <a:ext cx="5675655" cy="602025"/>
              </a:xfrm>
              <a:prstGeom prst="rect">
                <a:avLst/>
              </a:prstGeom>
              <a:noFill/>
            </p:spPr>
            <p:style>
              <a:lnRef idx="0">
                <a:scrgbClr r="0" g="0" b="0"/>
              </a:lnRef>
              <a:fillRef idx="0">
                <a:scrgbClr r="0" g="0" b="0"/>
              </a:fillRef>
              <a:effectRef idx="0">
                <a:scrgbClr r="0" g="0" b="0"/>
              </a:effectRef>
              <a:fontRef idx="major"/>
            </p:style>
            <p:txBody>
              <a:bodyPr wrap="square" lIns="0" tIns="0" rIns="0" bIns="0" rtlCol="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r>
                  <a:rPr lang="en-GB" sz="3451" noProof="0">
                    <a:solidFill>
                      <a:schemeClr val="bg1"/>
                    </a:solidFill>
                    <a:latin typeface="+mn-lt"/>
                    <a:ea typeface="DeutscheBank Beta21" panose="020B0503020202030204" pitchFamily="34" charset="77"/>
                    <a:cs typeface="Deutsche Bank Display" panose="020F0403020203030304" pitchFamily="34" charset="0"/>
                  </a:rPr>
                  <a:t>Longer body text in 34,5 pt stretching over three lines. Rae volor aut eost officaboriae nimilles mos ipis. Rae volor aut eost officaboriae nimilles mos ipis. Rae volor aut eost officaboriae nimilles mos ipis. </a:t>
                </a:r>
              </a:p>
            </p:txBody>
          </p:sp>
        </p:grpSp>
        <p:sp>
          <p:nvSpPr>
            <p:cNvPr id="9" name="Textfeld 50">
              <a:extLst>
                <a:ext uri="{FF2B5EF4-FFF2-40B4-BE49-F238E27FC236}">
                  <a16:creationId xmlns:a16="http://schemas.microsoft.com/office/drawing/2014/main" id="{00E946E3-7DD9-D239-1681-ABC85359CC36}"/>
                </a:ext>
              </a:extLst>
            </p:cNvPr>
            <p:cNvSpPr txBox="1"/>
            <p:nvPr/>
          </p:nvSpPr>
          <p:spPr>
            <a:xfrm>
              <a:off x="626304" y="7034859"/>
              <a:ext cx="5138543" cy="509598"/>
            </a:xfrm>
            <a:prstGeom prst="rect">
              <a:avLst/>
            </a:prstGeom>
            <a:noFill/>
          </p:spPr>
          <p:style>
            <a:lnRef idx="0">
              <a:scrgbClr r="0" g="0" b="0"/>
            </a:lnRef>
            <a:fillRef idx="0">
              <a:scrgbClr r="0" g="0" b="0"/>
            </a:fillRef>
            <a:effectRef idx="0">
              <a:scrgbClr r="0" g="0" b="0"/>
            </a:effectRef>
            <a:fontRef idx="major"/>
          </p:style>
          <p:txBody>
            <a:bodyPr wrap="square" lIns="0" tIns="0" rIns="0" bIns="0" rtlCol="0" anchor="b" anchorCtr="0">
              <a:spAutoFit/>
            </a:bodyPr>
            <a:lstStyle>
              <a:lvl1pPr>
                <a:defRPr>
                  <a:latin typeface="+mj-lt"/>
                  <a:ea typeface="+mj-ea"/>
                  <a:cs typeface="+mj-cs"/>
                </a:defRPr>
              </a:lvl1pPr>
              <a:lvl2pPr>
                <a:defRPr>
                  <a:latin typeface="+mj-lt"/>
                  <a:ea typeface="+mj-ea"/>
                  <a:cs typeface="+mj-cs"/>
                </a:defRPr>
              </a:lvl2pPr>
              <a:lvl3pPr>
                <a:defRPr>
                  <a:latin typeface="+mj-lt"/>
                  <a:ea typeface="+mj-ea"/>
                  <a:cs typeface="+mj-cs"/>
                </a:defRPr>
              </a:lvl3pPr>
              <a:lvl4pPr>
                <a:defRPr>
                  <a:latin typeface="+mj-lt"/>
                  <a:ea typeface="+mj-ea"/>
                  <a:cs typeface="+mj-cs"/>
                </a:defRPr>
              </a:lvl4pPr>
              <a:lvl5pPr>
                <a:defRPr>
                  <a:latin typeface="+mj-lt"/>
                  <a:ea typeface="+mj-ea"/>
                  <a:cs typeface="+mj-cs"/>
                </a:defRPr>
              </a:lvl5pPr>
              <a:lvl6pPr>
                <a:defRPr>
                  <a:latin typeface="+mj-lt"/>
                  <a:ea typeface="+mj-ea"/>
                  <a:cs typeface="+mj-cs"/>
                </a:defRPr>
              </a:lvl6pPr>
              <a:lvl7pPr>
                <a:defRPr>
                  <a:latin typeface="+mj-lt"/>
                  <a:ea typeface="+mj-ea"/>
                  <a:cs typeface="+mj-cs"/>
                </a:defRPr>
              </a:lvl7pPr>
              <a:lvl8pPr>
                <a:defRPr>
                  <a:latin typeface="+mj-lt"/>
                  <a:ea typeface="+mj-ea"/>
                  <a:cs typeface="+mj-cs"/>
                </a:defRPr>
              </a:lvl8pPr>
              <a:lvl9pPr>
                <a:defRPr>
                  <a:latin typeface="+mj-lt"/>
                  <a:ea typeface="+mj-ea"/>
                  <a:cs typeface="+mj-cs"/>
                </a:defRPr>
              </a:lvl9pPr>
            </a:lstStyle>
            <a:p>
              <a:pPr>
                <a:lnSpc>
                  <a:spcPct val="95000"/>
                </a:lnSpc>
              </a:pPr>
              <a:r>
                <a:rPr lang="en-GB" sz="3500" b="1" noProof="0">
                  <a:solidFill>
                    <a:schemeClr val="bg1"/>
                  </a:solidFill>
                  <a:latin typeface="+mn-lt"/>
                  <a:ea typeface="DeutscheBank Beta21" panose="020B0503020202030204" pitchFamily="34" charset="77"/>
                  <a:cs typeface="Deutsche Bank Text" panose="020B0503020202030204" pitchFamily="34" charset="0"/>
                </a:rPr>
                <a:t>Deutsche Bank</a:t>
              </a:r>
            </a:p>
          </p:txBody>
        </p:sp>
      </p:grpSp>
    </p:spTree>
    <p:extLst>
      <p:ext uri="{BB962C8B-B14F-4D97-AF65-F5344CB8AC3E}">
        <p14:creationId xmlns:p14="http://schemas.microsoft.com/office/powerpoint/2010/main" val="1782155379"/>
      </p:ext>
    </p:extLst>
  </p:cSld>
  <p:clrMapOvr>
    <a:masterClrMapping/>
  </p:clrMapOvr>
  <p:transition>
    <p:wipe dir="r"/>
  </p:transition>
</p:sld>
</file>

<file path=ppt/theme/theme1.xml><?xml version="1.0" encoding="utf-8"?>
<a:theme xmlns:a="http://schemas.openxmlformats.org/drawingml/2006/main" name="Deutsche Bank E-Mail Banner XL EN">
  <a:themeElements>
    <a:clrScheme name="DB 2024 09">
      <a:dk1>
        <a:srgbClr val="000000"/>
      </a:dk1>
      <a:lt1>
        <a:srgbClr val="FFFFFF"/>
      </a:lt1>
      <a:dk2>
        <a:srgbClr val="16184E"/>
      </a:dk2>
      <a:lt2>
        <a:srgbClr val="CCEDF9"/>
      </a:lt2>
      <a:accent1>
        <a:srgbClr val="1E2A78"/>
      </a:accent1>
      <a:accent2>
        <a:srgbClr val="0069B1"/>
      </a:accent2>
      <a:accent3>
        <a:srgbClr val="3BB8B8"/>
      </a:accent3>
      <a:accent4>
        <a:srgbClr val="24778D"/>
      </a:accent4>
      <a:accent5>
        <a:srgbClr val="25A62D"/>
      </a:accent5>
      <a:accent6>
        <a:srgbClr val="C9DD03"/>
      </a:accent6>
      <a:hlink>
        <a:srgbClr val="00A3E0"/>
      </a:hlink>
      <a:folHlink>
        <a:srgbClr val="00A3E0"/>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none" lIns="0" tIns="0" rIns="0" bIns="0" rtlCol="0">
        <a:spAutoFit/>
      </a:bodyPr>
      <a:lstStyle>
        <a:defPPr algn="l">
          <a:defRPr sz="1400" dirty="0" smtClean="0"/>
        </a:defPPr>
      </a:lstStyle>
    </a:txDef>
  </a:objectDefaults>
  <a:extraClrSchemeLst/>
  <a:custClrLst>
    <a:custClr name="Deep Blue">
      <a:srgbClr val="1E2A78"/>
    </a:custClr>
    <a:custClr name="Dark Blue">
      <a:srgbClr val="16184E"/>
    </a:custClr>
    <a:custClr name="Mid Blue">
      <a:srgbClr val="0069B1"/>
    </a:custClr>
    <a:custClr name="Bright Blue">
      <a:srgbClr val="34A6DC"/>
    </a:custClr>
    <a:custClr name="Light Blue">
      <a:srgbClr val="CDEBF6"/>
    </a:custClr>
    <a:custClr name="Ice Blue">
      <a:srgbClr val="ECF4FC"/>
    </a:custClr>
    <a:custClr name="Grey">
      <a:srgbClr val="EDF1F7"/>
    </a:custClr>
    <a:custClr name="Light Violet">
      <a:srgbClr val="C18EBD"/>
    </a:custClr>
    <a:custClr name="Rubine Red">
      <a:srgbClr val="D4065D"/>
    </a:custClr>
    <a:custClr name="White">
      <a:srgbClr val="FFFFFF"/>
    </a:custClr>
    <a:custClr name="Turquoise">
      <a:srgbClr val="3BB8B8"/>
    </a:custClr>
    <a:custClr name="Petrol">
      <a:srgbClr val="24778D"/>
    </a:custClr>
    <a:custClr name="Summer Green">
      <a:srgbClr val="25A62D"/>
    </a:custClr>
    <a:custClr name="Spring Green">
      <a:srgbClr val="C9DD03"/>
    </a:custClr>
    <a:custClr name="Autumn Green">
      <a:srgbClr val="A1AC05"/>
    </a:custClr>
    <a:custClr name="Lucent Yellow">
      <a:srgbClr val="FFE600"/>
    </a:custClr>
    <a:custClr name="Sundown Orange">
      <a:srgbClr val="F28011"/>
    </a:custClr>
    <a:custClr name="Night Violet">
      <a:srgbClr val="431661"/>
    </a:custClr>
    <a:custClr name="Bright Red">
      <a:srgbClr val="E7001D"/>
    </a:custClr>
    <a:custClr name="White">
      <a:srgbClr val="FFFFFF"/>
    </a:custClr>
  </a:custClrLst>
  <a:extLst>
    <a:ext uri="{05A4C25C-085E-4340-85A3-A5531E510DB2}">
      <thm15:themeFamily xmlns:thm15="http://schemas.microsoft.com/office/thememl/2012/main" name="DB-email-header-banner-master-XL-en-2025-07.potx" id="{C7F2F600-B953-4846-BD73-5D5A3EFF2147}" vid="{41C0EE58-2EB3-46BE-8FFE-5B4906089445}"/>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Deutsche Bank 2024 09">
      <a:majorFont>
        <a:latin typeface="DeutscheBank"/>
        <a:ea typeface="MS PGothic"/>
        <a:cs typeface=""/>
      </a:majorFont>
      <a:minorFont>
        <a:latin typeface="DeutscheBan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1625</Words>
  <Application>Microsoft Office PowerPoint</Application>
  <PresentationFormat>Benutzerdefiniert</PresentationFormat>
  <Paragraphs>165</Paragraphs>
  <Slides>23</Slides>
  <Notes>18</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23</vt:i4>
      </vt:variant>
    </vt:vector>
  </HeadingPairs>
  <TitlesOfParts>
    <vt:vector size="29" baseType="lpstr">
      <vt:lpstr>Deutsche Bank Text</vt:lpstr>
      <vt:lpstr>Symbol</vt:lpstr>
      <vt:lpstr>DeutscheBank</vt:lpstr>
      <vt:lpstr>Arial</vt:lpstr>
      <vt:lpstr>DeutscheBank Medium</vt:lpstr>
      <vt:lpstr>Deutsche Bank E-Mail Banner XL EN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wp</dc:creator>
  <cp:lastModifiedBy>Stephan Kahl</cp:lastModifiedBy>
  <cp:revision>17</cp:revision>
  <dcterms:created xsi:type="dcterms:W3CDTF">2025-06-09T06:58:56Z</dcterms:created>
  <dcterms:modified xsi:type="dcterms:W3CDTF">2025-07-07T16:16:07Z</dcterms:modified>
</cp:coreProperties>
</file>