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89" r:id="rId1"/>
  </p:sldMasterIdLst>
  <p:notesMasterIdLst>
    <p:notesMasterId r:id="rId26"/>
  </p:notesMasterIdLst>
  <p:handoutMasterIdLst>
    <p:handoutMasterId r:id="rId27"/>
  </p:handoutMasterIdLst>
  <p:sldIdLst>
    <p:sldId id="301" r:id="rId2"/>
    <p:sldId id="302" r:id="rId3"/>
    <p:sldId id="303" r:id="rId4"/>
    <p:sldId id="308" r:id="rId5"/>
    <p:sldId id="289" r:id="rId6"/>
    <p:sldId id="290" r:id="rId7"/>
    <p:sldId id="292" r:id="rId8"/>
    <p:sldId id="294" r:id="rId9"/>
    <p:sldId id="304" r:id="rId10"/>
    <p:sldId id="307" r:id="rId11"/>
    <p:sldId id="283" r:id="rId12"/>
    <p:sldId id="284" r:id="rId13"/>
    <p:sldId id="285" r:id="rId14"/>
    <p:sldId id="286" r:id="rId15"/>
    <p:sldId id="287" r:id="rId16"/>
    <p:sldId id="288" r:id="rId17"/>
    <p:sldId id="305" r:id="rId18"/>
    <p:sldId id="306" r:id="rId19"/>
    <p:sldId id="295" r:id="rId20"/>
    <p:sldId id="296" r:id="rId21"/>
    <p:sldId id="297" r:id="rId22"/>
    <p:sldId id="298" r:id="rId23"/>
    <p:sldId id="299" r:id="rId24"/>
    <p:sldId id="300" r:id="rId25"/>
  </p:sldIdLst>
  <p:sldSz cx="19043650" cy="4762500"/>
  <p:notesSz cx="6858000" cy="9144000"/>
  <p:embeddedFontLst>
    <p:embeddedFont>
      <p:font typeface="DeutscheBank" panose="020B0503020202030204" pitchFamily="34" charset="0"/>
      <p:regular r:id="rId28"/>
      <p:bold r:id="rId29"/>
      <p:italic r:id="rId30"/>
      <p:boldItalic r:id="rId31"/>
    </p:embeddedFont>
    <p:embeddedFont>
      <p:font typeface="DeutscheBank Medium" panose="020B0603020202030204" pitchFamily="34" charset="0"/>
      <p:regular r:id="rId32"/>
      <p:italic r:id="rId33"/>
    </p:embeddedFont>
  </p:embeddedFontLst>
  <p:defaultTextStyle>
    <a:defPPr>
      <a:defRPr lang="de-DE"/>
    </a:defPPr>
    <a:lvl1pPr marL="0" algn="l" defTabSz="1188343" rtl="0" eaLnBrk="1" latinLnBrk="0" hangingPunct="1">
      <a:defRPr sz="2338" kern="1200">
        <a:solidFill>
          <a:schemeClr val="tx1"/>
        </a:solidFill>
        <a:latin typeface="+mn-lt"/>
        <a:ea typeface="+mn-ea"/>
        <a:cs typeface="+mn-cs"/>
      </a:defRPr>
    </a:lvl1pPr>
    <a:lvl2pPr marL="594170" algn="l" defTabSz="1188343" rtl="0" eaLnBrk="1" latinLnBrk="0" hangingPunct="1">
      <a:defRPr sz="2338" kern="1200">
        <a:solidFill>
          <a:schemeClr val="tx1"/>
        </a:solidFill>
        <a:latin typeface="+mn-lt"/>
        <a:ea typeface="+mn-ea"/>
        <a:cs typeface="+mn-cs"/>
      </a:defRPr>
    </a:lvl2pPr>
    <a:lvl3pPr marL="1188343" algn="l" defTabSz="1188343" rtl="0" eaLnBrk="1" latinLnBrk="0" hangingPunct="1">
      <a:defRPr sz="2338" kern="1200">
        <a:solidFill>
          <a:schemeClr val="tx1"/>
        </a:solidFill>
        <a:latin typeface="+mn-lt"/>
        <a:ea typeface="+mn-ea"/>
        <a:cs typeface="+mn-cs"/>
      </a:defRPr>
    </a:lvl3pPr>
    <a:lvl4pPr marL="1782513" algn="l" defTabSz="1188343" rtl="0" eaLnBrk="1" latinLnBrk="0" hangingPunct="1">
      <a:defRPr sz="2338" kern="1200">
        <a:solidFill>
          <a:schemeClr val="tx1"/>
        </a:solidFill>
        <a:latin typeface="+mn-lt"/>
        <a:ea typeface="+mn-ea"/>
        <a:cs typeface="+mn-cs"/>
      </a:defRPr>
    </a:lvl4pPr>
    <a:lvl5pPr marL="2376683" algn="l" defTabSz="1188343" rtl="0" eaLnBrk="1" latinLnBrk="0" hangingPunct="1">
      <a:defRPr sz="2338" kern="1200">
        <a:solidFill>
          <a:schemeClr val="tx1"/>
        </a:solidFill>
        <a:latin typeface="+mn-lt"/>
        <a:ea typeface="+mn-ea"/>
        <a:cs typeface="+mn-cs"/>
      </a:defRPr>
    </a:lvl5pPr>
    <a:lvl6pPr marL="2970856" algn="l" defTabSz="1188343" rtl="0" eaLnBrk="1" latinLnBrk="0" hangingPunct="1">
      <a:defRPr sz="2338" kern="1200">
        <a:solidFill>
          <a:schemeClr val="tx1"/>
        </a:solidFill>
        <a:latin typeface="+mn-lt"/>
        <a:ea typeface="+mn-ea"/>
        <a:cs typeface="+mn-cs"/>
      </a:defRPr>
    </a:lvl6pPr>
    <a:lvl7pPr marL="3565026" algn="l" defTabSz="1188343" rtl="0" eaLnBrk="1" latinLnBrk="0" hangingPunct="1">
      <a:defRPr sz="2338" kern="1200">
        <a:solidFill>
          <a:schemeClr val="tx1"/>
        </a:solidFill>
        <a:latin typeface="+mn-lt"/>
        <a:ea typeface="+mn-ea"/>
        <a:cs typeface="+mn-cs"/>
      </a:defRPr>
    </a:lvl7pPr>
    <a:lvl8pPr marL="4159199" algn="l" defTabSz="1188343" rtl="0" eaLnBrk="1" latinLnBrk="0" hangingPunct="1">
      <a:defRPr sz="2338" kern="1200">
        <a:solidFill>
          <a:schemeClr val="tx1"/>
        </a:solidFill>
        <a:latin typeface="+mn-lt"/>
        <a:ea typeface="+mn-ea"/>
        <a:cs typeface="+mn-cs"/>
      </a:defRPr>
    </a:lvl8pPr>
    <a:lvl9pPr marL="4753369" algn="l" defTabSz="1188343" rtl="0" eaLnBrk="1" latinLnBrk="0" hangingPunct="1">
      <a:defRPr sz="2338" kern="1200">
        <a:solidFill>
          <a:schemeClr val="tx1"/>
        </a:solidFill>
        <a:latin typeface="+mn-lt"/>
        <a:ea typeface="+mn-ea"/>
        <a:cs typeface="+mn-cs"/>
      </a:defRPr>
    </a:lvl9pPr>
  </p:defaultTextStyle>
  <p:extLst>
    <p:ext uri="{521415D9-36F7-43E2-AB2F-B90AF26B5E84}">
      <p14:sectionLst xmlns:p14="http://schemas.microsoft.com/office/powerpoint/2010/main">
        <p14:section name="Instructions" id="{4E9BDABE-605B-4F83-9DB7-A6CD6179760C}">
          <p14:sldIdLst>
            <p14:sldId id="301"/>
            <p14:sldId id="302"/>
          </p14:sldIdLst>
        </p14:section>
        <p14:section name="banner with handwritten claim" id="{E6C252DB-8E4B-7F4F-97EB-4B761C2BC92B}">
          <p14:sldIdLst>
            <p14:sldId id="303"/>
            <p14:sldId id="308"/>
            <p14:sldId id="289"/>
            <p14:sldId id="290"/>
            <p14:sldId id="292"/>
            <p14:sldId id="294"/>
          </p14:sldIdLst>
        </p14:section>
        <p14:section name="banner with typeface claim" id="{98883744-1525-EA48-81F0-AA83E7ECB6E1}">
          <p14:sldIdLst>
            <p14:sldId id="304"/>
            <p14:sldId id="307"/>
            <p14:sldId id="283"/>
            <p14:sldId id="284"/>
            <p14:sldId id="285"/>
            <p14:sldId id="286"/>
            <p14:sldId id="287"/>
            <p14:sldId id="288"/>
          </p14:sldIdLst>
        </p14:section>
        <p14:section name="banner without claim" id="{171A0AA0-1F55-3A42-91EA-C67CBDE25A87}">
          <p14:sldIdLst>
            <p14:sldId id="305"/>
            <p14:sldId id="306"/>
            <p14:sldId id="295"/>
            <p14:sldId id="296"/>
            <p14:sldId id="297"/>
            <p14:sldId id="298"/>
            <p14:sldId id="299"/>
            <p14:sldId id="300"/>
          </p14:sldIdLst>
        </p14:section>
      </p14:sectionLst>
    </p:ext>
    <p:ext uri="{EFAFB233-063F-42B5-8137-9DF3F51BA10A}">
      <p15:sldGuideLst xmlns:p15="http://schemas.microsoft.com/office/powerpoint/2012/main">
        <p15:guide id="1" pos="3843" userDrawn="1">
          <p15:clr>
            <a:srgbClr val="A4A3A4"/>
          </p15:clr>
        </p15:guide>
        <p15:guide id="2" orient="horz" pos="150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00D0"/>
    <a:srgbClr val="E600E6"/>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390" autoAdjust="0"/>
    <p:restoredTop sz="84986" autoAdjust="0"/>
  </p:normalViewPr>
  <p:slideViewPr>
    <p:cSldViewPr snapToGrid="0" showGuides="1">
      <p:cViewPr varScale="1">
        <p:scale>
          <a:sx n="80" d="100"/>
          <a:sy n="80" d="100"/>
        </p:scale>
        <p:origin x="92" y="880"/>
      </p:cViewPr>
      <p:guideLst>
        <p:guide pos="3843"/>
        <p:guide orient="horz" pos="1500"/>
      </p:guideLst>
    </p:cSldViewPr>
  </p:slideViewPr>
  <p:outlineViewPr>
    <p:cViewPr>
      <p:scale>
        <a:sx n="33" d="100"/>
        <a:sy n="33" d="100"/>
      </p:scale>
      <p:origin x="0" y="-51864"/>
    </p:cViewPr>
  </p:outlineViewPr>
  <p:notesTextViewPr>
    <p:cViewPr>
      <p:scale>
        <a:sx n="1" d="1"/>
        <a:sy n="1" d="1"/>
      </p:scale>
      <p:origin x="0" y="0"/>
    </p:cViewPr>
  </p:notesTextViewPr>
  <p:notesViewPr>
    <p:cSldViewPr snapToGrid="0" showGuides="1">
      <p:cViewPr varScale="1">
        <p:scale>
          <a:sx n="113" d="100"/>
          <a:sy n="113" d="100"/>
        </p:scale>
        <p:origin x="5513" y="55"/>
      </p:cViewPr>
      <p:guideLst/>
    </p:cSldViewPr>
  </p:notesViewPr>
  <p:gridSpacing cx="90012" cy="90012"/>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font" Target="fonts/font3.fntdata"/><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BBDC436-C9C4-6AE1-E98F-F6BAB39B887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D08080A0-1234-C011-CC13-4F14DB740AB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12240DC-B67F-45EF-B21E-CEEEA74D0880}" type="datetimeFigureOut">
              <a:rPr lang="en-GB" smtClean="0"/>
              <a:t>07/07/2025</a:t>
            </a:fld>
            <a:endParaRPr lang="en-GB"/>
          </a:p>
        </p:txBody>
      </p:sp>
      <p:sp>
        <p:nvSpPr>
          <p:cNvPr id="4" name="Footer Placeholder 3">
            <a:extLst>
              <a:ext uri="{FF2B5EF4-FFF2-40B4-BE49-F238E27FC236}">
                <a16:creationId xmlns:a16="http://schemas.microsoft.com/office/drawing/2014/main" id="{BA4B8141-64D9-33EC-69FA-A66A6CA8EBA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076300B1-31AF-73D3-0614-7D1B989CC55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4866EB8-77B0-4CA3-95B1-441A0786D74D}" type="slidenum">
              <a:rPr lang="en-GB" smtClean="0"/>
              <a:t>‹Nr.›</a:t>
            </a:fld>
            <a:endParaRPr lang="en-GB"/>
          </a:p>
        </p:txBody>
      </p:sp>
    </p:spTree>
    <p:extLst>
      <p:ext uri="{BB962C8B-B14F-4D97-AF65-F5344CB8AC3E}">
        <p14:creationId xmlns:p14="http://schemas.microsoft.com/office/powerpoint/2010/main" val="2875864715"/>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DeutscheBank" panose="020B0503020202030204" pitchFamily="34" charset="0"/>
              </a:defRPr>
            </a:lvl1pPr>
          </a:lstStyle>
          <a:p>
            <a:endParaRPr lang="de-DE" dirty="0"/>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DeutscheBank" panose="020B0503020202030204" pitchFamily="34" charset="0"/>
              </a:defRPr>
            </a:lvl1pPr>
          </a:lstStyle>
          <a:p>
            <a:fld id="{7FF89CBA-2DDB-465E-9E73-A7E716EBA98A}" type="datetimeFigureOut">
              <a:rPr lang="de-DE" smtClean="0"/>
              <a:pPr/>
              <a:t>07.07.2025</a:t>
            </a:fld>
            <a:endParaRPr lang="de-DE" dirty="0"/>
          </a:p>
        </p:txBody>
      </p:sp>
      <p:sp>
        <p:nvSpPr>
          <p:cNvPr id="4" name="Folienbildplatzhalter 3"/>
          <p:cNvSpPr>
            <a:spLocks noGrp="1" noRot="1" noChangeAspect="1"/>
          </p:cNvSpPr>
          <p:nvPr>
            <p:ph type="sldImg" idx="2"/>
          </p:nvPr>
        </p:nvSpPr>
        <p:spPr>
          <a:xfrm>
            <a:off x="-2741613" y="1143000"/>
            <a:ext cx="12341226" cy="3086100"/>
          </a:xfrm>
          <a:prstGeom prst="rect">
            <a:avLst/>
          </a:prstGeom>
          <a:noFill/>
          <a:ln w="12700">
            <a:solidFill>
              <a:prstClr val="black"/>
            </a:solidFill>
          </a:ln>
        </p:spPr>
        <p:txBody>
          <a:bodyPr vert="horz" lIns="91440" tIns="45720" rIns="91440" bIns="45720" rtlCol="0" anchor="ctr"/>
          <a:lstStyle/>
          <a:p>
            <a:endParaRPr lang="de-DE" dirty="0"/>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DeutscheBank" panose="020B0503020202030204" pitchFamily="34" charset="0"/>
              </a:defRPr>
            </a:lvl1pPr>
          </a:lstStyle>
          <a:p>
            <a:endParaRPr lang="de-DE" dirty="0"/>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DeutscheBank" panose="020B0503020202030204" pitchFamily="34" charset="0"/>
              </a:defRPr>
            </a:lvl1pPr>
          </a:lstStyle>
          <a:p>
            <a:fld id="{2BBFF2CA-3CF2-45E0-8F93-E0584FDB47C7}" type="slidenum">
              <a:rPr lang="de-DE" smtClean="0"/>
              <a:pPr/>
              <a:t>‹Nr.›</a:t>
            </a:fld>
            <a:endParaRPr lang="de-DE" dirty="0"/>
          </a:p>
        </p:txBody>
      </p:sp>
    </p:spTree>
    <p:extLst>
      <p:ext uri="{BB962C8B-B14F-4D97-AF65-F5344CB8AC3E}">
        <p14:creationId xmlns:p14="http://schemas.microsoft.com/office/powerpoint/2010/main" val="4051328505"/>
      </p:ext>
    </p:extLst>
  </p:cSld>
  <p:clrMap bg1="lt1" tx1="dk1" bg2="lt2" tx2="dk2" accent1="accent1" accent2="accent2" accent3="accent3" accent4="accent4" accent5="accent5" accent6="accent6" hlink="hlink" folHlink="folHlink"/>
  <p:notesStyle>
    <a:lvl1pPr marL="0" algn="l" defTabSz="1188343" rtl="0" eaLnBrk="1" latinLnBrk="0" hangingPunct="1">
      <a:defRPr sz="1561" kern="1200">
        <a:solidFill>
          <a:schemeClr val="tx1"/>
        </a:solidFill>
        <a:latin typeface="DeutscheBank" panose="020B0503020202030204" pitchFamily="34" charset="0"/>
        <a:ea typeface="+mn-ea"/>
        <a:cs typeface="+mn-cs"/>
      </a:defRPr>
    </a:lvl1pPr>
    <a:lvl2pPr marL="594170" algn="l" defTabSz="1188343" rtl="0" eaLnBrk="1" latinLnBrk="0" hangingPunct="1">
      <a:defRPr sz="1561" kern="1200">
        <a:solidFill>
          <a:schemeClr val="tx1"/>
        </a:solidFill>
        <a:latin typeface="DeutscheBank" panose="020B0503020202030204" pitchFamily="34" charset="0"/>
        <a:ea typeface="+mn-ea"/>
        <a:cs typeface="+mn-cs"/>
      </a:defRPr>
    </a:lvl2pPr>
    <a:lvl3pPr marL="1188343" algn="l" defTabSz="1188343" rtl="0" eaLnBrk="1" latinLnBrk="0" hangingPunct="1">
      <a:defRPr sz="1561" kern="1200">
        <a:solidFill>
          <a:schemeClr val="tx1"/>
        </a:solidFill>
        <a:latin typeface="DeutscheBank" panose="020B0503020202030204" pitchFamily="34" charset="0"/>
        <a:ea typeface="+mn-ea"/>
        <a:cs typeface="+mn-cs"/>
      </a:defRPr>
    </a:lvl3pPr>
    <a:lvl4pPr marL="1782513" algn="l" defTabSz="1188343" rtl="0" eaLnBrk="1" latinLnBrk="0" hangingPunct="1">
      <a:defRPr sz="1561" kern="1200">
        <a:solidFill>
          <a:schemeClr val="tx1"/>
        </a:solidFill>
        <a:latin typeface="DeutscheBank" panose="020B0503020202030204" pitchFamily="34" charset="0"/>
        <a:ea typeface="+mn-ea"/>
        <a:cs typeface="+mn-cs"/>
      </a:defRPr>
    </a:lvl4pPr>
    <a:lvl5pPr marL="2376683" algn="l" defTabSz="1188343" rtl="0" eaLnBrk="1" latinLnBrk="0" hangingPunct="1">
      <a:defRPr sz="1561" kern="1200">
        <a:solidFill>
          <a:schemeClr val="tx1"/>
        </a:solidFill>
        <a:latin typeface="DeutscheBank" panose="020B0503020202030204" pitchFamily="34" charset="0"/>
        <a:ea typeface="+mn-ea"/>
        <a:cs typeface="+mn-cs"/>
      </a:defRPr>
    </a:lvl5pPr>
    <a:lvl6pPr marL="2970856" algn="l" defTabSz="1188343" rtl="0" eaLnBrk="1" latinLnBrk="0" hangingPunct="1">
      <a:defRPr sz="1561" kern="1200">
        <a:solidFill>
          <a:schemeClr val="tx1"/>
        </a:solidFill>
        <a:latin typeface="+mn-lt"/>
        <a:ea typeface="+mn-ea"/>
        <a:cs typeface="+mn-cs"/>
      </a:defRPr>
    </a:lvl6pPr>
    <a:lvl7pPr marL="3565026" algn="l" defTabSz="1188343" rtl="0" eaLnBrk="1" latinLnBrk="0" hangingPunct="1">
      <a:defRPr sz="1561" kern="1200">
        <a:solidFill>
          <a:schemeClr val="tx1"/>
        </a:solidFill>
        <a:latin typeface="+mn-lt"/>
        <a:ea typeface="+mn-ea"/>
        <a:cs typeface="+mn-cs"/>
      </a:defRPr>
    </a:lvl7pPr>
    <a:lvl8pPr marL="4159199" algn="l" defTabSz="1188343" rtl="0" eaLnBrk="1" latinLnBrk="0" hangingPunct="1">
      <a:defRPr sz="1561" kern="1200">
        <a:solidFill>
          <a:schemeClr val="tx1"/>
        </a:solidFill>
        <a:latin typeface="+mn-lt"/>
        <a:ea typeface="+mn-ea"/>
        <a:cs typeface="+mn-cs"/>
      </a:defRPr>
    </a:lvl8pPr>
    <a:lvl9pPr marL="4753369" algn="l" defTabSz="1188343" rtl="0" eaLnBrk="1" latinLnBrk="0" hangingPunct="1">
      <a:defRPr sz="1561" kern="1200">
        <a:solidFill>
          <a:schemeClr val="tx1"/>
        </a:solidFill>
        <a:latin typeface="+mn-lt"/>
        <a:ea typeface="+mn-ea"/>
        <a:cs typeface="+mn-cs"/>
      </a:defRPr>
    </a:lvl9pPr>
  </p:notesStyle>
  <p:extLst>
    <p:ext uri="{620B2872-D7B9-4A21-9093-7833F8D536E1}">
      <p15:sldGuideLst xmlns:p15="http://schemas.microsoft.com/office/powerpoint/2012/main">
        <p15:guide id="1" orient="horz" pos="2880" userDrawn="1">
          <p15:clr>
            <a:srgbClr val="F26B43"/>
          </p15:clr>
        </p15:guide>
        <p15:guide id="2" pos="2160" userDrawn="1">
          <p15:clr>
            <a:srgbClr val="F26B43"/>
          </p15:clr>
        </p15:guide>
      </p15:sldGuideLst>
    </p:ext>
  </p:extLst>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41613" y="1143000"/>
            <a:ext cx="12341226"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4</a:t>
            </a:fld>
            <a:endParaRPr lang="de-DE" dirty="0"/>
          </a:p>
        </p:txBody>
      </p:sp>
    </p:spTree>
    <p:extLst>
      <p:ext uri="{BB962C8B-B14F-4D97-AF65-F5344CB8AC3E}">
        <p14:creationId xmlns:p14="http://schemas.microsoft.com/office/powerpoint/2010/main" val="33257171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41613" y="1143000"/>
            <a:ext cx="12341226"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5</a:t>
            </a:fld>
            <a:endParaRPr lang="de-DE" dirty="0"/>
          </a:p>
        </p:txBody>
      </p:sp>
    </p:spTree>
    <p:extLst>
      <p:ext uri="{BB962C8B-B14F-4D97-AF65-F5344CB8AC3E}">
        <p14:creationId xmlns:p14="http://schemas.microsoft.com/office/powerpoint/2010/main" val="42203700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41613" y="1143000"/>
            <a:ext cx="12341226"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10</a:t>
            </a:fld>
            <a:endParaRPr lang="de-DE" dirty="0"/>
          </a:p>
        </p:txBody>
      </p:sp>
    </p:spTree>
    <p:extLst>
      <p:ext uri="{BB962C8B-B14F-4D97-AF65-F5344CB8AC3E}">
        <p14:creationId xmlns:p14="http://schemas.microsoft.com/office/powerpoint/2010/main" val="5765663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41613" y="1143000"/>
            <a:ext cx="12341226"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11</a:t>
            </a:fld>
            <a:endParaRPr lang="de-DE" dirty="0"/>
          </a:p>
        </p:txBody>
      </p:sp>
    </p:spTree>
    <p:extLst>
      <p:ext uri="{BB962C8B-B14F-4D97-AF65-F5344CB8AC3E}">
        <p14:creationId xmlns:p14="http://schemas.microsoft.com/office/powerpoint/2010/main" val="41115293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41613" y="1143000"/>
            <a:ext cx="12341226"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18</a:t>
            </a:fld>
            <a:endParaRPr lang="de-DE" dirty="0"/>
          </a:p>
        </p:txBody>
      </p:sp>
    </p:spTree>
    <p:extLst>
      <p:ext uri="{BB962C8B-B14F-4D97-AF65-F5344CB8AC3E}">
        <p14:creationId xmlns:p14="http://schemas.microsoft.com/office/powerpoint/2010/main" val="2256513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41613" y="1143000"/>
            <a:ext cx="12341226"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19</a:t>
            </a:fld>
            <a:endParaRPr lang="de-DE" dirty="0"/>
          </a:p>
        </p:txBody>
      </p:sp>
    </p:spTree>
    <p:extLst>
      <p:ext uri="{BB962C8B-B14F-4D97-AF65-F5344CB8AC3E}">
        <p14:creationId xmlns:p14="http://schemas.microsoft.com/office/powerpoint/2010/main" val="42057099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emplate">
    <p:spTree>
      <p:nvGrpSpPr>
        <p:cNvPr id="1" name=""/>
        <p:cNvGrpSpPr/>
        <p:nvPr/>
      </p:nvGrpSpPr>
      <p:grpSpPr>
        <a:xfrm>
          <a:off x="0" y="0"/>
          <a:ext cx="0" cy="0"/>
          <a:chOff x="0" y="0"/>
          <a:chExt cx="0" cy="0"/>
        </a:xfrm>
      </p:grpSpPr>
    </p:spTree>
    <p:extLst>
      <p:ext uri="{BB962C8B-B14F-4D97-AF65-F5344CB8AC3E}">
        <p14:creationId xmlns:p14="http://schemas.microsoft.com/office/powerpoint/2010/main" val="651910643"/>
      </p:ext>
    </p:extLst>
  </p:cSld>
  <p:clrMapOvr>
    <a:masterClrMapping/>
  </p:clrMapOvr>
  <p:transition>
    <p:wipe dir="r"/>
  </p:transition>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6054466"/>
      </p:ext>
    </p:extLst>
  </p:cSld>
  <p:clrMap bg1="lt1" tx1="dk1" bg2="lt2" tx2="dk2" accent1="accent1" accent2="accent2" accent3="accent3" accent4="accent4" accent5="accent5" accent6="accent6" hlink="hlink" folHlink="folHlink"/>
  <p:sldLayoutIdLst>
    <p:sldLayoutId id="2147483700" r:id="rId1"/>
  </p:sldLayoutIdLst>
  <p:transition>
    <p:wipe dir="r"/>
  </p:transition>
  <p:hf hdr="0" dt="0"/>
  <p:txStyles>
    <p:titleStyle>
      <a:lvl1pPr algn="l" rtl="0" eaLnBrk="1" fontAlgn="base" hangingPunct="1">
        <a:lnSpc>
          <a:spcPct val="90000"/>
        </a:lnSpc>
        <a:spcBef>
          <a:spcPct val="0"/>
        </a:spcBef>
        <a:spcAft>
          <a:spcPct val="0"/>
        </a:spcAft>
        <a:tabLst/>
        <a:defRPr sz="2243" b="1" kern="1200" baseline="0">
          <a:solidFill>
            <a:srgbClr val="1E2A78"/>
          </a:solidFill>
          <a:latin typeface="+mj-lt"/>
          <a:ea typeface="DeutscheBank" panose="020B0503020202030204" pitchFamily="34" charset="0"/>
          <a:cs typeface="DeutscheBank" panose="020B0503020202030204" pitchFamily="34" charset="0"/>
        </a:defRPr>
      </a:lvl1pPr>
      <a:lvl2pPr algn="l" rtl="0" eaLnBrk="1" fontAlgn="base" hangingPunct="1">
        <a:lnSpc>
          <a:spcPct val="90000"/>
        </a:lnSpc>
        <a:spcBef>
          <a:spcPct val="0"/>
        </a:spcBef>
        <a:spcAft>
          <a:spcPct val="0"/>
        </a:spcAft>
        <a:defRPr sz="2777">
          <a:solidFill>
            <a:schemeClr val="tx1"/>
          </a:solidFill>
          <a:latin typeface="Arial" charset="0"/>
          <a:ea typeface="ＭＳ Ｐゴシック" pitchFamily="34" charset="-128"/>
          <a:cs typeface="ＭＳ Ｐゴシック" pitchFamily="-109" charset="-128"/>
        </a:defRPr>
      </a:lvl2pPr>
      <a:lvl3pPr algn="l" rtl="0" eaLnBrk="1" fontAlgn="base" hangingPunct="1">
        <a:lnSpc>
          <a:spcPct val="90000"/>
        </a:lnSpc>
        <a:spcBef>
          <a:spcPct val="0"/>
        </a:spcBef>
        <a:spcAft>
          <a:spcPct val="0"/>
        </a:spcAft>
        <a:defRPr sz="2777">
          <a:solidFill>
            <a:schemeClr val="tx1"/>
          </a:solidFill>
          <a:latin typeface="Arial" charset="0"/>
          <a:ea typeface="ＭＳ Ｐゴシック" pitchFamily="34" charset="-128"/>
          <a:cs typeface="ＭＳ Ｐゴシック" pitchFamily="-109" charset="-128"/>
        </a:defRPr>
      </a:lvl3pPr>
      <a:lvl4pPr algn="l" rtl="0" eaLnBrk="1" fontAlgn="base" hangingPunct="1">
        <a:lnSpc>
          <a:spcPct val="90000"/>
        </a:lnSpc>
        <a:spcBef>
          <a:spcPct val="0"/>
        </a:spcBef>
        <a:spcAft>
          <a:spcPct val="0"/>
        </a:spcAft>
        <a:defRPr sz="2777">
          <a:solidFill>
            <a:schemeClr val="tx1"/>
          </a:solidFill>
          <a:latin typeface="Arial" charset="0"/>
          <a:ea typeface="ＭＳ Ｐゴシック" pitchFamily="34" charset="-128"/>
          <a:cs typeface="ＭＳ Ｐゴシック" pitchFamily="-109" charset="-128"/>
        </a:defRPr>
      </a:lvl4pPr>
      <a:lvl5pPr algn="l" rtl="0" eaLnBrk="1" fontAlgn="base" hangingPunct="1">
        <a:lnSpc>
          <a:spcPct val="90000"/>
        </a:lnSpc>
        <a:spcBef>
          <a:spcPct val="0"/>
        </a:spcBef>
        <a:spcAft>
          <a:spcPct val="0"/>
        </a:spcAft>
        <a:defRPr sz="2777">
          <a:solidFill>
            <a:schemeClr val="tx1"/>
          </a:solidFill>
          <a:latin typeface="Arial" charset="0"/>
          <a:ea typeface="ＭＳ Ｐゴシック" pitchFamily="34" charset="-128"/>
          <a:cs typeface="ＭＳ Ｐゴシック" pitchFamily="-109" charset="-128"/>
        </a:defRPr>
      </a:lvl5pPr>
      <a:lvl6pPr marL="538711" algn="l" rtl="0" eaLnBrk="1" fontAlgn="base" hangingPunct="1">
        <a:lnSpc>
          <a:spcPct val="90000"/>
        </a:lnSpc>
        <a:spcBef>
          <a:spcPct val="0"/>
        </a:spcBef>
        <a:spcAft>
          <a:spcPct val="0"/>
        </a:spcAft>
        <a:tabLst>
          <a:tab pos="785616" algn="l"/>
        </a:tabLst>
        <a:defRPr sz="2777" b="1">
          <a:solidFill>
            <a:schemeClr val="tx1"/>
          </a:solidFill>
          <a:latin typeface="Arial" charset="0"/>
        </a:defRPr>
      </a:lvl6pPr>
      <a:lvl7pPr marL="1077419" algn="l" rtl="0" eaLnBrk="1" fontAlgn="base" hangingPunct="1">
        <a:lnSpc>
          <a:spcPct val="90000"/>
        </a:lnSpc>
        <a:spcBef>
          <a:spcPct val="0"/>
        </a:spcBef>
        <a:spcAft>
          <a:spcPct val="0"/>
        </a:spcAft>
        <a:tabLst>
          <a:tab pos="785616" algn="l"/>
        </a:tabLst>
        <a:defRPr sz="2777" b="1">
          <a:solidFill>
            <a:schemeClr val="tx1"/>
          </a:solidFill>
          <a:latin typeface="Arial" charset="0"/>
        </a:defRPr>
      </a:lvl7pPr>
      <a:lvl8pPr marL="1616130" algn="l" rtl="0" eaLnBrk="1" fontAlgn="base" hangingPunct="1">
        <a:lnSpc>
          <a:spcPct val="90000"/>
        </a:lnSpc>
        <a:spcBef>
          <a:spcPct val="0"/>
        </a:spcBef>
        <a:spcAft>
          <a:spcPct val="0"/>
        </a:spcAft>
        <a:tabLst>
          <a:tab pos="785616" algn="l"/>
        </a:tabLst>
        <a:defRPr sz="2777" b="1">
          <a:solidFill>
            <a:schemeClr val="tx1"/>
          </a:solidFill>
          <a:latin typeface="Arial" charset="0"/>
        </a:defRPr>
      </a:lvl8pPr>
      <a:lvl9pPr marL="2154835" algn="l" rtl="0" eaLnBrk="1" fontAlgn="base" hangingPunct="1">
        <a:lnSpc>
          <a:spcPct val="90000"/>
        </a:lnSpc>
        <a:spcBef>
          <a:spcPct val="0"/>
        </a:spcBef>
        <a:spcAft>
          <a:spcPct val="0"/>
        </a:spcAft>
        <a:tabLst>
          <a:tab pos="785616" algn="l"/>
        </a:tabLst>
        <a:defRPr sz="2777" b="1">
          <a:solidFill>
            <a:schemeClr val="tx1"/>
          </a:solidFill>
          <a:latin typeface="Arial" charset="0"/>
        </a:defRPr>
      </a:lvl9pPr>
    </p:titleStyle>
    <p:bodyStyle>
      <a:lvl1pPr algn="l" rtl="0" eaLnBrk="1" fontAlgn="base" hangingPunct="1">
        <a:lnSpc>
          <a:spcPct val="100000"/>
        </a:lnSpc>
        <a:spcBef>
          <a:spcPts val="0"/>
        </a:spcBef>
        <a:spcAft>
          <a:spcPts val="0"/>
        </a:spcAft>
        <a:defRPr sz="1889"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889" kern="1200" baseline="0">
          <a:solidFill>
            <a:srgbClr val="1E2A78"/>
          </a:solidFill>
          <a:latin typeface="+mn-lt"/>
          <a:ea typeface="ＭＳ Ｐゴシック" pitchFamily="-109" charset="-128"/>
        </a:defRPr>
      </a:lvl2pPr>
      <a:lvl3pPr marL="254878" indent="-254878" algn="l" rtl="0" eaLnBrk="1" fontAlgn="base" hangingPunct="1">
        <a:lnSpc>
          <a:spcPct val="100000"/>
        </a:lnSpc>
        <a:spcBef>
          <a:spcPts val="593"/>
        </a:spcBef>
        <a:spcAft>
          <a:spcPts val="0"/>
        </a:spcAft>
        <a:buFont typeface="Symbol" panose="05050102010706020507" pitchFamily="18" charset="2"/>
        <a:buChar char="-"/>
        <a:defRPr sz="1889" kern="1200" baseline="0">
          <a:solidFill>
            <a:schemeClr val="tx1"/>
          </a:solidFill>
          <a:latin typeface="+mn-lt"/>
          <a:ea typeface="DeutscheBank" panose="020B0503020202030204" pitchFamily="34" charset="0"/>
          <a:cs typeface="DeutscheBank" panose="020B0503020202030204" pitchFamily="34" charset="0"/>
        </a:defRPr>
      </a:lvl3pPr>
      <a:lvl4pPr marL="509992" indent="-254997" algn="l" rtl="0" eaLnBrk="1" fontAlgn="base" hangingPunct="1">
        <a:lnSpc>
          <a:spcPct val="100000"/>
        </a:lnSpc>
        <a:spcBef>
          <a:spcPts val="593"/>
        </a:spcBef>
        <a:spcAft>
          <a:spcPts val="0"/>
        </a:spcAft>
        <a:buFont typeface="Symbol" panose="05050102010706020507" pitchFamily="18" charset="2"/>
        <a:buChar char="-"/>
        <a:defRPr sz="1418" kern="1200" baseline="0">
          <a:solidFill>
            <a:schemeClr val="tx1"/>
          </a:solidFill>
          <a:latin typeface="+mn-lt"/>
          <a:ea typeface="ＭＳ Ｐゴシック" pitchFamily="-109" charset="-128"/>
        </a:defRPr>
      </a:lvl4pPr>
      <a:lvl5pPr marL="764635" indent="-254997" algn="l" rtl="0" eaLnBrk="1" fontAlgn="base" hangingPunct="1">
        <a:lnSpc>
          <a:spcPct val="100000"/>
        </a:lnSpc>
        <a:spcBef>
          <a:spcPts val="593"/>
        </a:spcBef>
        <a:spcAft>
          <a:spcPts val="0"/>
        </a:spcAft>
        <a:buFont typeface="Symbol" panose="05050102010706020507" pitchFamily="18" charset="2"/>
        <a:buChar char="-"/>
        <a:defRPr sz="1299"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18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944">
          <a:solidFill>
            <a:schemeClr val="tx1"/>
          </a:solidFill>
          <a:latin typeface="+mn-lt"/>
        </a:defRPr>
      </a:lvl7pPr>
      <a:lvl8pPr marL="2467215" indent="-209497" algn="l" rtl="0" eaLnBrk="1" fontAlgn="base" hangingPunct="1">
        <a:spcBef>
          <a:spcPct val="10000"/>
        </a:spcBef>
        <a:spcAft>
          <a:spcPct val="10000"/>
        </a:spcAft>
        <a:buClr>
          <a:schemeClr val="tx2"/>
        </a:buClr>
        <a:buFont typeface="Arial" charset="0"/>
        <a:buChar char="-"/>
        <a:defRPr sz="1600">
          <a:solidFill>
            <a:schemeClr val="tx1"/>
          </a:solidFill>
          <a:latin typeface="+mn-lt"/>
        </a:defRPr>
      </a:lvl8pPr>
      <a:lvl9pPr marL="3005926" indent="-209497" algn="l" rtl="0" eaLnBrk="1" fontAlgn="base" hangingPunct="1">
        <a:spcBef>
          <a:spcPct val="10000"/>
        </a:spcBef>
        <a:spcAft>
          <a:spcPct val="10000"/>
        </a:spcAft>
        <a:buClr>
          <a:schemeClr val="tx2"/>
        </a:buClr>
        <a:buFont typeface="Arial" charset="0"/>
        <a:buChar char="-"/>
        <a:defRPr sz="1600">
          <a:solidFill>
            <a:schemeClr val="tx1"/>
          </a:solidFill>
          <a:latin typeface="+mn-lt"/>
        </a:defRPr>
      </a:lvl9pPr>
    </p:bodyStyle>
    <p:otherStyle>
      <a:defPPr>
        <a:defRPr lang="de-DE"/>
      </a:defPPr>
      <a:lvl1pPr marL="0" algn="l" defTabSz="1077419" rtl="0" eaLnBrk="1" latinLnBrk="0" hangingPunct="1">
        <a:defRPr sz="2135" kern="1200">
          <a:solidFill>
            <a:schemeClr val="tx1"/>
          </a:solidFill>
          <a:latin typeface="+mn-lt"/>
          <a:ea typeface="+mn-ea"/>
          <a:cs typeface="+mn-cs"/>
        </a:defRPr>
      </a:lvl1pPr>
      <a:lvl2pPr marL="538711" algn="l" defTabSz="1077419" rtl="0" eaLnBrk="1" latinLnBrk="0" hangingPunct="1">
        <a:defRPr sz="2135" kern="1200">
          <a:solidFill>
            <a:schemeClr val="tx1"/>
          </a:solidFill>
          <a:latin typeface="+mn-lt"/>
          <a:ea typeface="+mn-ea"/>
          <a:cs typeface="+mn-cs"/>
        </a:defRPr>
      </a:lvl2pPr>
      <a:lvl3pPr marL="1077419" algn="l" defTabSz="1077419" rtl="0" eaLnBrk="1" latinLnBrk="0" hangingPunct="1">
        <a:defRPr sz="2135" kern="1200">
          <a:solidFill>
            <a:schemeClr val="tx1"/>
          </a:solidFill>
          <a:latin typeface="+mn-lt"/>
          <a:ea typeface="+mn-ea"/>
          <a:cs typeface="+mn-cs"/>
        </a:defRPr>
      </a:lvl3pPr>
      <a:lvl4pPr marL="1616130" algn="l" defTabSz="1077419" rtl="0" eaLnBrk="1" latinLnBrk="0" hangingPunct="1">
        <a:defRPr sz="2135" kern="1200">
          <a:solidFill>
            <a:schemeClr val="tx1"/>
          </a:solidFill>
          <a:latin typeface="+mn-lt"/>
          <a:ea typeface="+mn-ea"/>
          <a:cs typeface="+mn-cs"/>
        </a:defRPr>
      </a:lvl4pPr>
      <a:lvl5pPr marL="2154835" algn="l" defTabSz="1077419" rtl="0" eaLnBrk="1" latinLnBrk="0" hangingPunct="1">
        <a:defRPr sz="2135" kern="1200">
          <a:solidFill>
            <a:schemeClr val="tx1"/>
          </a:solidFill>
          <a:latin typeface="+mn-lt"/>
          <a:ea typeface="+mn-ea"/>
          <a:cs typeface="+mn-cs"/>
        </a:defRPr>
      </a:lvl5pPr>
      <a:lvl6pPr marL="2693549" algn="l" defTabSz="1077419" rtl="0" eaLnBrk="1" latinLnBrk="0" hangingPunct="1">
        <a:defRPr sz="2135" kern="1200">
          <a:solidFill>
            <a:schemeClr val="tx1"/>
          </a:solidFill>
          <a:latin typeface="+mn-lt"/>
          <a:ea typeface="+mn-ea"/>
          <a:cs typeface="+mn-cs"/>
        </a:defRPr>
      </a:lvl6pPr>
      <a:lvl7pPr marL="3232257" algn="l" defTabSz="1077419" rtl="0" eaLnBrk="1" latinLnBrk="0" hangingPunct="1">
        <a:defRPr sz="2135" kern="1200">
          <a:solidFill>
            <a:schemeClr val="tx1"/>
          </a:solidFill>
          <a:latin typeface="+mn-lt"/>
          <a:ea typeface="+mn-ea"/>
          <a:cs typeface="+mn-cs"/>
        </a:defRPr>
      </a:lvl7pPr>
      <a:lvl8pPr marL="3770965" algn="l" defTabSz="1077419" rtl="0" eaLnBrk="1" latinLnBrk="0" hangingPunct="1">
        <a:defRPr sz="2135" kern="1200">
          <a:solidFill>
            <a:schemeClr val="tx1"/>
          </a:solidFill>
          <a:latin typeface="+mn-lt"/>
          <a:ea typeface="+mn-ea"/>
          <a:cs typeface="+mn-cs"/>
        </a:defRPr>
      </a:lvl8pPr>
      <a:lvl9pPr marL="4309674" algn="l" defTabSz="1077419" rtl="0" eaLnBrk="1" latinLnBrk="0" hangingPunct="1">
        <a:defRPr sz="2135" kern="1200">
          <a:solidFill>
            <a:schemeClr val="tx1"/>
          </a:solidFill>
          <a:latin typeface="+mn-lt"/>
          <a:ea typeface="+mn-ea"/>
          <a:cs typeface="+mn-cs"/>
        </a:defRPr>
      </a:lvl9pPr>
    </p:otherStyle>
  </p:txStyles>
  <p:extLst>
    <p:ext uri="{27BBF7A9-308A-43DC-89C8-2F10F3537804}">
      <p15:sldGuideLst xmlns:p15="http://schemas.microsoft.com/office/powerpoint/2012/main">
        <p15:guide id="11" pos="19577" userDrawn="1">
          <p15:clr>
            <a:srgbClr val="F26B43"/>
          </p15:clr>
        </p15:guide>
        <p15:guide id="13" orient="horz" pos="421" userDrawn="1">
          <p15:clr>
            <a:srgbClr val="F26B43"/>
          </p15:clr>
        </p15:guide>
        <p15:guide id="17" orient="horz" pos="2159" userDrawn="1">
          <p15:clr>
            <a:srgbClr val="F26B43"/>
          </p15:clr>
        </p15:guide>
        <p15:guide id="23" orient="horz" pos="2579" userDrawn="1">
          <p15:clr>
            <a:srgbClr val="F26B43"/>
          </p15:clr>
        </p15:guide>
        <p15:guide id="24" pos="11575" userDrawn="1">
          <p15:clr>
            <a:srgbClr val="F26B43"/>
          </p15:clr>
        </p15:guide>
        <p15:guide id="25" orient="horz" pos="841" userDrawn="1">
          <p15:clr>
            <a:srgbClr val="F26B43"/>
          </p15:clr>
        </p15:guide>
        <p15:guide id="26" pos="415" userDrawn="1">
          <p15:clr>
            <a:srgbClr val="F26B43"/>
          </p15:clr>
        </p15:guide>
        <p15:guide id="27" pos="11157" userDrawn="1">
          <p15:clr>
            <a:srgbClr val="F26B43"/>
          </p15:clr>
        </p15:guide>
        <p15:guide id="28" pos="83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feld 1">
            <a:extLst>
              <a:ext uri="{FF2B5EF4-FFF2-40B4-BE49-F238E27FC236}">
                <a16:creationId xmlns:a16="http://schemas.microsoft.com/office/drawing/2014/main" id="{BD39B560-12D1-AEE7-7111-19946A83D620}"/>
              </a:ext>
            </a:extLst>
          </p:cNvPr>
          <p:cNvSpPr txBox="1"/>
          <p:nvPr/>
        </p:nvSpPr>
        <p:spPr>
          <a:xfrm>
            <a:off x="659079" y="1309208"/>
            <a:ext cx="15891561" cy="553998"/>
          </a:xfrm>
          <a:prstGeom prst="rect">
            <a:avLst/>
          </a:prstGeom>
          <a:noFill/>
        </p:spPr>
        <p:txBody>
          <a:bodyPr wrap="square" lIns="0" tIns="0" rIns="0" bIns="0">
            <a:spAutoFit/>
          </a:bodyPr>
          <a:lstStyle/>
          <a:p>
            <a:r>
              <a:rPr lang="en-GB" sz="1800" b="1" noProof="0">
                <a:solidFill>
                  <a:schemeClr val="accent1"/>
                </a:solidFill>
                <a:latin typeface="DeutscheBank" panose="020B0503020202030204" pitchFamily="34" charset="0"/>
              </a:rPr>
              <a:t>Editing the Banner:</a:t>
            </a:r>
            <a:endParaRPr lang="en-GB" sz="1800" noProof="0">
              <a:solidFill>
                <a:schemeClr val="accent1"/>
              </a:solidFill>
              <a:latin typeface="DeutscheBank" panose="020B0503020202030204" pitchFamily="34" charset="0"/>
            </a:endParaRPr>
          </a:p>
          <a:p>
            <a:r>
              <a:rPr lang="en-GB" sz="1800" noProof="0">
                <a:solidFill>
                  <a:srgbClr val="242424"/>
                </a:solidFill>
                <a:latin typeface="DeutscheBank" panose="020B0503020202030204" pitchFamily="34" charset="0"/>
              </a:rPr>
              <a:t>Make any necessary edits to the text as needed. Ensure that the position and size of the logo, wordmark and claim remain unchanged.</a:t>
            </a:r>
            <a:endParaRPr lang="en-GB" sz="1800" noProof="0"/>
          </a:p>
        </p:txBody>
      </p:sp>
      <p:sp>
        <p:nvSpPr>
          <p:cNvPr id="3" name="Textfeld 2">
            <a:extLst>
              <a:ext uri="{FF2B5EF4-FFF2-40B4-BE49-F238E27FC236}">
                <a16:creationId xmlns:a16="http://schemas.microsoft.com/office/drawing/2014/main" id="{57C29B05-1870-676E-EF0D-D57A3BA75128}"/>
              </a:ext>
            </a:extLst>
          </p:cNvPr>
          <p:cNvSpPr txBox="1"/>
          <p:nvPr/>
        </p:nvSpPr>
        <p:spPr>
          <a:xfrm>
            <a:off x="9523413" y="2127479"/>
            <a:ext cx="7241137" cy="1661993"/>
          </a:xfrm>
          <a:prstGeom prst="rect">
            <a:avLst/>
          </a:prstGeom>
          <a:noFill/>
        </p:spPr>
        <p:txBody>
          <a:bodyPr wrap="square" lIns="0" tIns="0" rIns="0" bIns="0">
            <a:spAutoFit/>
          </a:bodyPr>
          <a:lstStyle/>
          <a:p>
            <a:r>
              <a:rPr lang="en-GB" sz="1800" b="1" noProof="0">
                <a:solidFill>
                  <a:schemeClr val="accent1"/>
                </a:solidFill>
                <a:latin typeface="DeutscheBank" panose="020B0503020202030204" pitchFamily="34" charset="0"/>
              </a:rPr>
              <a:t>For Mac Users:</a:t>
            </a:r>
          </a:p>
          <a:p>
            <a:r>
              <a:rPr lang="en-GB" sz="1800" noProof="0">
                <a:solidFill>
                  <a:srgbClr val="242424"/>
                </a:solidFill>
                <a:latin typeface="DeutscheBank" panose="020B0503020202030204" pitchFamily="34" charset="0"/>
              </a:rPr>
              <a:t>- Go to the “File” menu and select “Export”</a:t>
            </a:r>
            <a:br>
              <a:rPr lang="en-GB" sz="1800" noProof="0"/>
            </a:br>
            <a:r>
              <a:rPr lang="en-GB" sz="1800" noProof="0">
                <a:solidFill>
                  <a:srgbClr val="242424"/>
                </a:solidFill>
                <a:latin typeface="DeutscheBank" panose="020B0503020202030204" pitchFamily="34" charset="0"/>
              </a:rPr>
              <a:t>- Choose </a:t>
            </a:r>
            <a:r>
              <a:rPr lang="en-GB" sz="1800" b="1" noProof="0">
                <a:solidFill>
                  <a:srgbClr val="242424"/>
                </a:solidFill>
                <a:latin typeface="DeutscheBank" panose="020B0503020202030204" pitchFamily="34" charset="0"/>
              </a:rPr>
              <a:t>PNG</a:t>
            </a:r>
            <a:r>
              <a:rPr lang="en-GB" sz="1800" noProof="0">
                <a:solidFill>
                  <a:srgbClr val="242424"/>
                </a:solidFill>
                <a:latin typeface="DeutscheBank" panose="020B0503020202030204" pitchFamily="34" charset="0"/>
              </a:rPr>
              <a:t> (or JPG for smaller file sizes) as the file format</a:t>
            </a:r>
            <a:br>
              <a:rPr lang="en-GB" sz="1800" noProof="0"/>
            </a:br>
            <a:r>
              <a:rPr lang="en-GB" sz="1800" noProof="0">
                <a:solidFill>
                  <a:srgbClr val="242424"/>
                </a:solidFill>
                <a:latin typeface="DeutscheBank" panose="020B0503020202030204" pitchFamily="34" charset="0"/>
              </a:rPr>
              <a:t>- Set the width to </a:t>
            </a:r>
            <a:r>
              <a:rPr lang="en-GB" sz="1800" b="1" noProof="0">
                <a:solidFill>
                  <a:srgbClr val="242424"/>
                </a:solidFill>
                <a:latin typeface="DeutscheBank" panose="020B0503020202030204" pitchFamily="34" charset="0"/>
              </a:rPr>
              <a:t>2000</a:t>
            </a:r>
            <a:r>
              <a:rPr lang="en-GB" sz="1800" noProof="0">
                <a:solidFill>
                  <a:srgbClr val="242424"/>
                </a:solidFill>
                <a:latin typeface="DeutscheBank" panose="020B0503020202030204" pitchFamily="34" charset="0"/>
              </a:rPr>
              <a:t> pixels.</a:t>
            </a:r>
            <a:br>
              <a:rPr lang="en-GB" sz="1800" noProof="0"/>
            </a:br>
            <a:r>
              <a:rPr lang="en-GB" sz="1800" noProof="0">
                <a:solidFill>
                  <a:srgbClr val="242424"/>
                </a:solidFill>
                <a:latin typeface="DeutscheBank" panose="020B0503020202030204" pitchFamily="34" charset="0"/>
              </a:rPr>
              <a:t>- Export the banner to your desired location</a:t>
            </a:r>
            <a:br>
              <a:rPr lang="en-GB" sz="1800" noProof="0"/>
            </a:br>
            <a:r>
              <a:rPr lang="en-GB" sz="1800" noProof="0">
                <a:solidFill>
                  <a:srgbClr val="242424"/>
                </a:solidFill>
                <a:latin typeface="DeutscheBank" panose="020B0503020202030204" pitchFamily="34" charset="0"/>
              </a:rPr>
              <a:t>- Import the exported banner into the Outlook Signature tool</a:t>
            </a:r>
            <a:endParaRPr lang="en-GB" sz="1800" noProof="0"/>
          </a:p>
        </p:txBody>
      </p:sp>
      <p:sp>
        <p:nvSpPr>
          <p:cNvPr id="4" name="Textfeld 3">
            <a:extLst>
              <a:ext uri="{FF2B5EF4-FFF2-40B4-BE49-F238E27FC236}">
                <a16:creationId xmlns:a16="http://schemas.microsoft.com/office/drawing/2014/main" id="{885725DA-3257-C2C1-B194-9D88C926B86D}"/>
              </a:ext>
            </a:extLst>
          </p:cNvPr>
          <p:cNvSpPr txBox="1"/>
          <p:nvPr/>
        </p:nvSpPr>
        <p:spPr>
          <a:xfrm>
            <a:off x="659082" y="4007411"/>
            <a:ext cx="14297889" cy="307777"/>
          </a:xfrm>
          <a:prstGeom prst="rect">
            <a:avLst/>
          </a:prstGeom>
          <a:noFill/>
        </p:spPr>
        <p:txBody>
          <a:bodyPr wrap="square" lIns="0" tIns="0" rIns="0" bIns="0">
            <a:spAutoFit/>
          </a:bodyPr>
          <a:lstStyle/>
          <a:p>
            <a:r>
              <a:rPr lang="en-GB" sz="2000" b="1" noProof="0">
                <a:solidFill>
                  <a:schemeClr val="accent2"/>
                </a:solidFill>
                <a:latin typeface="DeutscheBank" panose="020B0503020202030204" pitchFamily="34" charset="0"/>
              </a:rPr>
              <a:t>By following these steps, you'll be able to create and save your email signature banner templates easily.</a:t>
            </a:r>
            <a:endParaRPr lang="en-GB" sz="2000" noProof="0">
              <a:solidFill>
                <a:schemeClr val="accent2"/>
              </a:solidFill>
            </a:endParaRPr>
          </a:p>
        </p:txBody>
      </p:sp>
      <p:sp>
        <p:nvSpPr>
          <p:cNvPr id="5" name="Textfeld 4">
            <a:extLst>
              <a:ext uri="{FF2B5EF4-FFF2-40B4-BE49-F238E27FC236}">
                <a16:creationId xmlns:a16="http://schemas.microsoft.com/office/drawing/2014/main" id="{72874F4D-692F-CAB0-D4BA-1398B7CEC939}"/>
              </a:ext>
            </a:extLst>
          </p:cNvPr>
          <p:cNvSpPr txBox="1"/>
          <p:nvPr/>
        </p:nvSpPr>
        <p:spPr>
          <a:xfrm>
            <a:off x="659080" y="2127481"/>
            <a:ext cx="7241136" cy="1384995"/>
          </a:xfrm>
          <a:prstGeom prst="rect">
            <a:avLst/>
          </a:prstGeom>
          <a:noFill/>
        </p:spPr>
        <p:txBody>
          <a:bodyPr wrap="square" lIns="0" tIns="0" rIns="0" bIns="0">
            <a:spAutoFit/>
          </a:bodyPr>
          <a:lstStyle/>
          <a:p>
            <a:r>
              <a:rPr lang="en-GB" sz="1800" b="1" noProof="0">
                <a:solidFill>
                  <a:schemeClr val="accent1"/>
                </a:solidFill>
                <a:latin typeface="DeutscheBank" panose="020B0503020202030204" pitchFamily="34" charset="0"/>
              </a:rPr>
              <a:t>For Windows Users:</a:t>
            </a:r>
            <a:endParaRPr lang="en-GB" sz="1800" noProof="0">
              <a:solidFill>
                <a:schemeClr val="accent1"/>
              </a:solidFill>
              <a:latin typeface="DeutscheBank" panose="020B0503020202030204" pitchFamily="34" charset="0"/>
            </a:endParaRPr>
          </a:p>
          <a:p>
            <a:r>
              <a:rPr lang="en-GB" sz="1800" noProof="0">
                <a:solidFill>
                  <a:srgbClr val="242424"/>
                </a:solidFill>
                <a:latin typeface="DeutscheBank" panose="020B0503020202030204" pitchFamily="34" charset="0"/>
              </a:rPr>
              <a:t>- Go to the “File” menu and select “Save As”</a:t>
            </a:r>
            <a:br>
              <a:rPr lang="en-GB" sz="1800" noProof="0"/>
            </a:br>
            <a:r>
              <a:rPr lang="en-GB" sz="1800" noProof="0">
                <a:solidFill>
                  <a:srgbClr val="242424"/>
                </a:solidFill>
                <a:latin typeface="DeutscheBank" panose="020B0503020202030204" pitchFamily="34" charset="0"/>
              </a:rPr>
              <a:t>- Choose </a:t>
            </a:r>
            <a:r>
              <a:rPr lang="en-GB" sz="1800" b="1" noProof="0">
                <a:solidFill>
                  <a:srgbClr val="242424"/>
                </a:solidFill>
                <a:latin typeface="DeutscheBank" panose="020B0503020202030204" pitchFamily="34" charset="0"/>
              </a:rPr>
              <a:t>PNG</a:t>
            </a:r>
            <a:r>
              <a:rPr lang="en-GB" sz="1800" noProof="0">
                <a:solidFill>
                  <a:srgbClr val="242424"/>
                </a:solidFill>
                <a:latin typeface="DeutscheBank" panose="020B0503020202030204" pitchFamily="34" charset="0"/>
              </a:rPr>
              <a:t> (or JPG for smaller file sizes) as the file format</a:t>
            </a:r>
            <a:br>
              <a:rPr lang="en-GB" sz="1800" noProof="0"/>
            </a:br>
            <a:r>
              <a:rPr lang="en-GB" sz="1800" noProof="0">
                <a:solidFill>
                  <a:srgbClr val="242424"/>
                </a:solidFill>
                <a:latin typeface="DeutscheBank" panose="020B0503020202030204" pitchFamily="34" charset="0"/>
              </a:rPr>
              <a:t>- Save the banner to your desired location</a:t>
            </a:r>
            <a:br>
              <a:rPr lang="en-GB" sz="1800" noProof="0"/>
            </a:br>
            <a:r>
              <a:rPr lang="en-GB" sz="1800" noProof="0">
                <a:solidFill>
                  <a:srgbClr val="242424"/>
                </a:solidFill>
                <a:latin typeface="DeutscheBank" panose="020B0503020202030204" pitchFamily="34" charset="0"/>
              </a:rPr>
              <a:t>- Import the saved banner into the Outlook Signature tool</a:t>
            </a:r>
            <a:endParaRPr lang="en-GB" sz="1800" noProof="0"/>
          </a:p>
        </p:txBody>
      </p:sp>
      <p:sp>
        <p:nvSpPr>
          <p:cNvPr id="6" name="Textfeld 5">
            <a:extLst>
              <a:ext uri="{FF2B5EF4-FFF2-40B4-BE49-F238E27FC236}">
                <a16:creationId xmlns:a16="http://schemas.microsoft.com/office/drawing/2014/main" id="{0EEC51BD-206F-A4D5-D45F-4241AE00981A}"/>
              </a:ext>
            </a:extLst>
          </p:cNvPr>
          <p:cNvSpPr txBox="1"/>
          <p:nvPr/>
        </p:nvSpPr>
        <p:spPr>
          <a:xfrm>
            <a:off x="659079" y="601200"/>
            <a:ext cx="12203261" cy="492443"/>
          </a:xfrm>
          <a:prstGeom prst="rect">
            <a:avLst/>
          </a:prstGeom>
          <a:noFill/>
        </p:spPr>
        <p:txBody>
          <a:bodyPr wrap="square" lIns="0" tIns="0" rIns="0" bIns="0">
            <a:spAutoFit/>
          </a:bodyPr>
          <a:lstStyle/>
          <a:p>
            <a:r>
              <a:rPr lang="en-GB" sz="3200" b="1" noProof="0">
                <a:solidFill>
                  <a:schemeClr val="accent1"/>
                </a:solidFill>
                <a:latin typeface="DeutscheBank" panose="020B0503020202030204" pitchFamily="34" charset="0"/>
              </a:rPr>
              <a:t>Instructions for creating email header banners</a:t>
            </a:r>
            <a:endParaRPr lang="en-GB" sz="3200" noProof="0">
              <a:solidFill>
                <a:schemeClr val="accent1"/>
              </a:solidFill>
            </a:endParaRPr>
          </a:p>
        </p:txBody>
      </p:sp>
      <p:sp>
        <p:nvSpPr>
          <p:cNvPr id="7" name="Grafik 9">
            <a:extLst>
              <a:ext uri="{FF2B5EF4-FFF2-40B4-BE49-F238E27FC236}">
                <a16:creationId xmlns:a16="http://schemas.microsoft.com/office/drawing/2014/main" id="{29862251-F7BB-F3B7-BFF8-9AF7251D2BD7}"/>
              </a:ext>
            </a:extLst>
          </p:cNvPr>
          <p:cNvSpPr>
            <a:spLocks noChangeAspect="1"/>
          </p:cNvSpPr>
          <p:nvPr/>
        </p:nvSpPr>
        <p:spPr>
          <a:xfrm>
            <a:off x="17046891" y="668768"/>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accent1"/>
          </a:solidFill>
          <a:ln w="9525" cap="flat">
            <a:noFill/>
            <a:prstDash val="solid"/>
            <a:miter/>
          </a:ln>
        </p:spPr>
        <p:txBody>
          <a:bodyPr rtlCol="0" anchor="ctr"/>
          <a:lstStyle/>
          <a:p>
            <a:endParaRPr lang="en-GB" sz="6415" noProof="0">
              <a:cs typeface="DeutscheBank" panose="020B0503020202030204" pitchFamily="34" charset="0"/>
            </a:endParaRPr>
          </a:p>
        </p:txBody>
      </p:sp>
    </p:spTree>
    <p:extLst>
      <p:ext uri="{BB962C8B-B14F-4D97-AF65-F5344CB8AC3E}">
        <p14:creationId xmlns:p14="http://schemas.microsoft.com/office/powerpoint/2010/main" val="4276175308"/>
      </p:ext>
    </p:extLst>
  </p:cSld>
  <p:clrMapOvr>
    <a:masterClrMapping/>
  </p:clrMapOvr>
  <p:transition>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5">
            <a:extLst>
              <a:ext uri="{FF2B5EF4-FFF2-40B4-BE49-F238E27FC236}">
                <a16:creationId xmlns:a16="http://schemas.microsoft.com/office/drawing/2014/main" id="{4E7CCA01-613A-0EEE-BF9F-82F2A5F2DAA4}"/>
              </a:ext>
            </a:extLst>
          </p:cNvPr>
          <p:cNvSpPr txBox="1"/>
          <p:nvPr/>
        </p:nvSpPr>
        <p:spPr>
          <a:xfrm>
            <a:off x="659079" y="601200"/>
            <a:ext cx="12203261" cy="615553"/>
          </a:xfrm>
          <a:prstGeom prst="rect">
            <a:avLst/>
          </a:prstGeom>
          <a:noFill/>
        </p:spPr>
        <p:txBody>
          <a:bodyPr wrap="square" lIns="0" tIns="0" rIns="0" bIns="0">
            <a:spAutoFit/>
          </a:bodyPr>
          <a:lstStyle>
            <a:defPPr>
              <a:defRPr lang="de-DE"/>
            </a:defPPr>
            <a:lvl1pPr>
              <a:defRPr sz="3200" b="1">
                <a:solidFill>
                  <a:schemeClr val="accent1"/>
                </a:solidFill>
                <a:latin typeface="DeutscheBank" panose="020B0503020202030204" pitchFamily="34" charset="0"/>
              </a:defRPr>
            </a:lvl1pPr>
          </a:lstStyle>
          <a:p>
            <a:r>
              <a:rPr lang="en-GB" noProof="0"/>
              <a:t>Implementing Header Banners in Applications</a:t>
            </a:r>
          </a:p>
        </p:txBody>
      </p:sp>
      <p:sp>
        <p:nvSpPr>
          <p:cNvPr id="5" name="Textfeld 4">
            <a:extLst>
              <a:ext uri="{FF2B5EF4-FFF2-40B4-BE49-F238E27FC236}">
                <a16:creationId xmlns:a16="http://schemas.microsoft.com/office/drawing/2014/main" id="{41CD3FFE-7D0A-F045-11F2-88DA5594840A}"/>
              </a:ext>
            </a:extLst>
          </p:cNvPr>
          <p:cNvSpPr txBox="1"/>
          <p:nvPr/>
        </p:nvSpPr>
        <p:spPr>
          <a:xfrm>
            <a:off x="659079" y="1309209"/>
            <a:ext cx="9919583" cy="3323987"/>
          </a:xfrm>
          <a:prstGeom prst="rect">
            <a:avLst/>
          </a:prstGeom>
          <a:noFill/>
        </p:spPr>
        <p:txBody>
          <a:bodyPr wrap="square" lIns="0" tIns="0" rIns="0" bIns="0" numCol="1" spcCol="180000">
            <a:spAutoFit/>
          </a:bodyPr>
          <a:lstStyle/>
          <a:p>
            <a:r>
              <a:rPr lang="en-GB" sz="1800" b="1" noProof="0">
                <a:solidFill>
                  <a:schemeClr val="accent1"/>
                </a:solidFill>
                <a:latin typeface="DeutscheBank" panose="020B0503020202030204" pitchFamily="34" charset="0"/>
              </a:rPr>
              <a:t>Microsoft Outlook (Windows)</a:t>
            </a:r>
            <a:endParaRPr lang="en-GB" sz="1800" noProof="0">
              <a:solidFill>
                <a:schemeClr val="accent1"/>
              </a:solidFill>
              <a:latin typeface="DeutscheBank" panose="020B0503020202030204" pitchFamily="34" charset="0"/>
            </a:endParaRPr>
          </a:p>
          <a:p>
            <a:pPr marL="457200" indent="-457200">
              <a:buFont typeface="+mj-lt"/>
              <a:buAutoNum type="arabicPeriod"/>
            </a:pPr>
            <a:r>
              <a:rPr lang="en-GB" sz="1600" noProof="0">
                <a:solidFill>
                  <a:srgbClr val="242424"/>
                </a:solidFill>
                <a:latin typeface="DeutscheBank" panose="020B0503020202030204" pitchFamily="34" charset="0"/>
              </a:rPr>
              <a:t>Open a new email</a:t>
            </a:r>
          </a:p>
          <a:p>
            <a:pPr marL="457200" indent="-457200">
              <a:buFont typeface="+mj-lt"/>
              <a:buAutoNum type="arabicPeriod"/>
            </a:pPr>
            <a:r>
              <a:rPr lang="en-GB" sz="1600" noProof="0">
                <a:solidFill>
                  <a:srgbClr val="242424"/>
                </a:solidFill>
                <a:latin typeface="DeutscheBank" panose="020B0503020202030204" pitchFamily="34" charset="0"/>
              </a:rPr>
              <a:t>Place your cursor at the very top of the email body</a:t>
            </a:r>
          </a:p>
          <a:p>
            <a:pPr marL="457200" indent="-457200">
              <a:buFont typeface="+mj-lt"/>
              <a:buAutoNum type="arabicPeriod"/>
            </a:pPr>
            <a:r>
              <a:rPr lang="en-GB" sz="1600" noProof="0">
                <a:solidFill>
                  <a:srgbClr val="242424"/>
                </a:solidFill>
                <a:latin typeface="DeutscheBank" panose="020B0503020202030204" pitchFamily="34" charset="0"/>
              </a:rPr>
              <a:t>Click “Insert” in the top menu bar</a:t>
            </a:r>
          </a:p>
          <a:p>
            <a:pPr marL="457200" indent="-457200">
              <a:buFont typeface="+mj-lt"/>
              <a:buAutoNum type="arabicPeriod"/>
            </a:pPr>
            <a:r>
              <a:rPr lang="en-GB" sz="1600" noProof="0">
                <a:solidFill>
                  <a:srgbClr val="242424"/>
                </a:solidFill>
                <a:latin typeface="DeutscheBank" panose="020B0503020202030204" pitchFamily="34" charset="0"/>
              </a:rPr>
              <a:t>Select “Pictures” &gt; “Pictures…”, then choose the banner file you saved earlier</a:t>
            </a:r>
          </a:p>
          <a:p>
            <a:pPr marL="457200" indent="-457200">
              <a:buFont typeface="+mj-lt"/>
              <a:buAutoNum type="arabicPeriod"/>
            </a:pPr>
            <a:r>
              <a:rPr lang="en-GB" sz="1600" noProof="0">
                <a:solidFill>
                  <a:srgbClr val="242424"/>
                </a:solidFill>
                <a:latin typeface="DeutscheBank" panose="020B0503020202030204" pitchFamily="34" charset="0"/>
              </a:rPr>
              <a:t>Click “Insert” to place the banner</a:t>
            </a:r>
          </a:p>
          <a:p>
            <a:pPr marL="457200" indent="-457200">
              <a:buFont typeface="+mj-lt"/>
              <a:buAutoNum type="arabicPeriod"/>
            </a:pPr>
            <a:r>
              <a:rPr lang="en-GB" sz="1600" noProof="0">
                <a:solidFill>
                  <a:srgbClr val="242424"/>
                </a:solidFill>
                <a:latin typeface="DeutscheBank" panose="020B0503020202030204" pitchFamily="34" charset="0"/>
              </a:rPr>
              <a:t>Resize the banner if needed:</a:t>
            </a:r>
            <a:br>
              <a:rPr lang="en-GB" sz="1600" noProof="0">
                <a:solidFill>
                  <a:srgbClr val="242424"/>
                </a:solidFill>
                <a:latin typeface="DeutscheBank" panose="020B0503020202030204" pitchFamily="34" charset="0"/>
              </a:rPr>
            </a:br>
            <a:r>
              <a:rPr lang="en-GB" sz="1600" noProof="0">
                <a:solidFill>
                  <a:srgbClr val="242424"/>
                </a:solidFill>
                <a:latin typeface="DeutscheBank" panose="020B0503020202030204" pitchFamily="34" charset="0"/>
              </a:rPr>
              <a:t>– Click and drag one of the corner handles to </a:t>
            </a:r>
            <a:r>
              <a:rPr lang="en-GB" sz="1600" noProof="0"/>
              <a:t>adjust the size</a:t>
            </a:r>
            <a:br>
              <a:rPr lang="en-GB" sz="1600" noProof="0">
                <a:solidFill>
                  <a:srgbClr val="242424"/>
                </a:solidFill>
                <a:latin typeface="DeutscheBank" panose="020B0503020202030204" pitchFamily="34" charset="0"/>
              </a:rPr>
            </a:br>
            <a:r>
              <a:rPr lang="en-GB" sz="1600" noProof="0">
                <a:solidFill>
                  <a:srgbClr val="242424"/>
                </a:solidFill>
                <a:latin typeface="DeutscheBank" panose="020B0503020202030204" pitchFamily="34" charset="0"/>
              </a:rPr>
              <a:t>– Or right-click the image and select “Size and Position…” to set the dimensions precisely</a:t>
            </a:r>
            <a:br>
              <a:rPr lang="en-GB" sz="1600" noProof="0">
                <a:solidFill>
                  <a:srgbClr val="242424"/>
                </a:solidFill>
                <a:latin typeface="DeutscheBank" panose="020B0503020202030204" pitchFamily="34" charset="0"/>
              </a:rPr>
            </a:br>
            <a:r>
              <a:rPr lang="en-GB" sz="1600" noProof="0">
                <a:solidFill>
                  <a:srgbClr val="242424"/>
                </a:solidFill>
                <a:latin typeface="DeutscheBank" panose="020B0503020202030204" pitchFamily="34" charset="0"/>
              </a:rPr>
              <a:t>   (e.g. 756 px width is equivalent to 20 cm / 7.87 in; 700 px width is equivalent to 18.5 cm / 7.29 in)</a:t>
            </a:r>
          </a:p>
          <a:p>
            <a:pPr marL="457200" indent="-457200">
              <a:buFont typeface="+mj-lt"/>
              <a:buAutoNum type="arabicPeriod"/>
            </a:pPr>
            <a:r>
              <a:rPr lang="en-GB" sz="1600" noProof="0">
                <a:solidFill>
                  <a:srgbClr val="242424"/>
                </a:solidFill>
                <a:latin typeface="DeutscheBank" panose="020B0503020202030204" pitchFamily="34" charset="0"/>
              </a:rPr>
              <a:t>To edit the alt text or hyperlink, right-click the banner and select the appropriate option</a:t>
            </a:r>
          </a:p>
          <a:p>
            <a:pPr marL="457200" indent="-457200">
              <a:buFont typeface="+mj-lt"/>
              <a:buAutoNum type="arabicPeriod"/>
            </a:pPr>
            <a:endParaRPr lang="en-GB" sz="1800" noProof="0">
              <a:solidFill>
                <a:srgbClr val="242424"/>
              </a:solidFill>
              <a:latin typeface="DeutscheBank" panose="020B0503020202030204" pitchFamily="34" charset="0"/>
            </a:endParaRPr>
          </a:p>
          <a:p>
            <a:r>
              <a:rPr lang="en-GB" sz="1800" noProof="0">
                <a:solidFill>
                  <a:schemeClr val="accent2"/>
                </a:solidFill>
                <a:latin typeface="DeutscheBank Medium" panose="020B0603020202030204" pitchFamily="34" charset="0"/>
                <a:ea typeface="DeutscheBank Medium" panose="020B0603020202030204" pitchFamily="34" charset="0"/>
              </a:rPr>
              <a:t>Tip: Insert the banner before typing your email to ensure correct formatting.</a:t>
            </a:r>
          </a:p>
        </p:txBody>
      </p:sp>
      <p:sp>
        <p:nvSpPr>
          <p:cNvPr id="6" name="Textfeld 7">
            <a:extLst>
              <a:ext uri="{FF2B5EF4-FFF2-40B4-BE49-F238E27FC236}">
                <a16:creationId xmlns:a16="http://schemas.microsoft.com/office/drawing/2014/main" id="{82903FC5-2C3B-D281-0D0A-880034E8D570}"/>
              </a:ext>
            </a:extLst>
          </p:cNvPr>
          <p:cNvSpPr txBox="1"/>
          <p:nvPr/>
        </p:nvSpPr>
        <p:spPr>
          <a:xfrm>
            <a:off x="10337165" y="1309208"/>
            <a:ext cx="5483247" cy="1661993"/>
          </a:xfrm>
          <a:prstGeom prst="rect">
            <a:avLst/>
          </a:prstGeom>
          <a:noFill/>
        </p:spPr>
        <p:txBody>
          <a:bodyPr wrap="square" lIns="0" tIns="0" rIns="0" bIns="0">
            <a:spAutoFit/>
          </a:bodyPr>
          <a:lstStyle/>
          <a:p>
            <a:r>
              <a:rPr lang="en-GB" sz="1800" b="1" noProof="0">
                <a:solidFill>
                  <a:schemeClr val="accent1"/>
                </a:solidFill>
                <a:latin typeface="DeutscheBank" panose="020B0503020202030204" pitchFamily="34" charset="0"/>
              </a:rPr>
              <a:t>Eventogy</a:t>
            </a:r>
            <a:endParaRPr lang="en-GB" sz="1800" noProof="0">
              <a:solidFill>
                <a:schemeClr val="accent1"/>
              </a:solidFill>
              <a:latin typeface="DeutscheBank" panose="020B0503020202030204" pitchFamily="34" charset="0"/>
            </a:endParaRPr>
          </a:p>
          <a:p>
            <a:pPr marL="457200" indent="-457200">
              <a:buFont typeface="DeutscheBank" panose="020B0503020202030204" pitchFamily="34" charset="0"/>
              <a:buChar char="–"/>
            </a:pPr>
            <a:r>
              <a:rPr lang="en-GB" sz="1800" noProof="0">
                <a:solidFill>
                  <a:srgbClr val="242424"/>
                </a:solidFill>
                <a:latin typeface="DeutscheBank" panose="020B0503020202030204" pitchFamily="34" charset="0"/>
              </a:rPr>
              <a:t>The exported banner size is perfectly suited for Eventogy.</a:t>
            </a:r>
          </a:p>
          <a:p>
            <a:pPr marL="457200" indent="-457200">
              <a:buFont typeface="DeutscheBank" panose="020B0503020202030204" pitchFamily="34" charset="0"/>
              <a:buChar char="–"/>
            </a:pPr>
            <a:r>
              <a:rPr lang="en-GB" sz="1800" noProof="0">
                <a:solidFill>
                  <a:srgbClr val="242424"/>
                </a:solidFill>
                <a:latin typeface="DeutscheBank" panose="020B0503020202030204" pitchFamily="34" charset="0"/>
              </a:rPr>
              <a:t>Please ensure that any built-in branding (logo and wordmark) within Eventogy is disabled to avoid duplication.</a:t>
            </a:r>
            <a:endParaRPr lang="en-GB" sz="1800" noProof="0"/>
          </a:p>
        </p:txBody>
      </p:sp>
      <p:sp>
        <p:nvSpPr>
          <p:cNvPr id="7" name="Grafik 9">
            <a:extLst>
              <a:ext uri="{FF2B5EF4-FFF2-40B4-BE49-F238E27FC236}">
                <a16:creationId xmlns:a16="http://schemas.microsoft.com/office/drawing/2014/main" id="{781CCBE0-78B3-1027-97B3-B53B726DF55A}"/>
              </a:ext>
            </a:extLst>
          </p:cNvPr>
          <p:cNvSpPr>
            <a:spLocks noChangeAspect="1"/>
          </p:cNvSpPr>
          <p:nvPr/>
        </p:nvSpPr>
        <p:spPr>
          <a:xfrm>
            <a:off x="17046891" y="668768"/>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accent1"/>
          </a:solidFill>
          <a:ln w="9525" cap="flat">
            <a:noFill/>
            <a:prstDash val="solid"/>
            <a:miter/>
          </a:ln>
        </p:spPr>
        <p:txBody>
          <a:bodyPr rtlCol="0" anchor="ctr"/>
          <a:lstStyle/>
          <a:p>
            <a:endParaRPr lang="en-GB" sz="6415" noProof="0">
              <a:cs typeface="DeutscheBank" panose="020B0503020202030204" pitchFamily="34" charset="0"/>
            </a:endParaRPr>
          </a:p>
        </p:txBody>
      </p:sp>
    </p:spTree>
    <p:extLst>
      <p:ext uri="{BB962C8B-B14F-4D97-AF65-F5344CB8AC3E}">
        <p14:creationId xmlns:p14="http://schemas.microsoft.com/office/powerpoint/2010/main" val="2430970509"/>
      </p:ext>
    </p:extLst>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rafik 9">
            <a:extLst>
              <a:ext uri="{FF2B5EF4-FFF2-40B4-BE49-F238E27FC236}">
                <a16:creationId xmlns:a16="http://schemas.microsoft.com/office/drawing/2014/main" id="{D1FD6C2E-4F95-7C6A-9E9C-9777C44575F3}"/>
              </a:ext>
            </a:extLst>
          </p:cNvPr>
          <p:cNvSpPr>
            <a:spLocks noChangeAspect="1"/>
          </p:cNvSpPr>
          <p:nvPr/>
        </p:nvSpPr>
        <p:spPr>
          <a:xfrm>
            <a:off x="17046891" y="668768"/>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accent1"/>
          </a:solidFill>
          <a:ln w="9525" cap="flat">
            <a:noFill/>
            <a:prstDash val="solid"/>
            <a:miter/>
          </a:ln>
        </p:spPr>
        <p:txBody>
          <a:bodyPr rtlCol="0" anchor="ctr"/>
          <a:lstStyle/>
          <a:p>
            <a:endParaRPr lang="en-GB" sz="6415" noProof="0">
              <a:cs typeface="DeutscheBank" panose="020B0503020202030204" pitchFamily="34" charset="0"/>
            </a:endParaRPr>
          </a:p>
        </p:txBody>
      </p:sp>
      <p:grpSp>
        <p:nvGrpSpPr>
          <p:cNvPr id="40" name="Gruppieren 39">
            <a:extLst>
              <a:ext uri="{FF2B5EF4-FFF2-40B4-BE49-F238E27FC236}">
                <a16:creationId xmlns:a16="http://schemas.microsoft.com/office/drawing/2014/main" id="{E16EA941-5844-697E-37B3-533EFD9D7146}"/>
              </a:ext>
            </a:extLst>
          </p:cNvPr>
          <p:cNvGrpSpPr/>
          <p:nvPr/>
        </p:nvGrpSpPr>
        <p:grpSpPr>
          <a:xfrm>
            <a:off x="12188940" y="2362043"/>
            <a:ext cx="6191131" cy="2400457"/>
            <a:chOff x="12188940" y="2362043"/>
            <a:chExt cx="6191131" cy="2400457"/>
          </a:xfrm>
        </p:grpSpPr>
        <p:grpSp>
          <p:nvGrpSpPr>
            <p:cNvPr id="39" name="Gruppieren 38">
              <a:extLst>
                <a:ext uri="{FF2B5EF4-FFF2-40B4-BE49-F238E27FC236}">
                  <a16:creationId xmlns:a16="http://schemas.microsoft.com/office/drawing/2014/main" id="{0A1CCFAB-41AD-1617-BEA9-BA2CC2443481}"/>
                </a:ext>
              </a:extLst>
            </p:cNvPr>
            <p:cNvGrpSpPr/>
            <p:nvPr/>
          </p:nvGrpSpPr>
          <p:grpSpPr>
            <a:xfrm>
              <a:off x="12832402" y="2994576"/>
              <a:ext cx="4910035" cy="1206694"/>
              <a:chOff x="12832402" y="2994576"/>
              <a:chExt cx="4910035" cy="1206694"/>
            </a:xfrm>
          </p:grpSpPr>
          <p:sp>
            <p:nvSpPr>
              <p:cNvPr id="4" name="Textfeld 50">
                <a:extLst>
                  <a:ext uri="{FF2B5EF4-FFF2-40B4-BE49-F238E27FC236}">
                    <a16:creationId xmlns:a16="http://schemas.microsoft.com/office/drawing/2014/main" id="{733BB30A-3539-BC08-B5B6-363129F75DBE}"/>
                  </a:ext>
                </a:extLst>
              </p:cNvPr>
              <p:cNvSpPr txBox="1"/>
              <p:nvPr/>
            </p:nvSpPr>
            <p:spPr>
              <a:xfrm>
                <a:off x="12832402" y="3689591"/>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accent1"/>
                    </a:solidFill>
                    <a:latin typeface="+mn-lt"/>
                    <a:ea typeface="DeutscheBank Beta21" panose="020B0503020202030204" pitchFamily="34" charset="77"/>
                    <a:cs typeface="Deutsche Bank Text" panose="020B0503020202030204" pitchFamily="34" charset="0"/>
                  </a:rPr>
                  <a:t>Deutsche Bank</a:t>
                </a:r>
              </a:p>
            </p:txBody>
          </p:sp>
          <p:grpSp>
            <p:nvGrpSpPr>
              <p:cNvPr id="25" name="Gruppieren 24">
                <a:extLst>
                  <a:ext uri="{FF2B5EF4-FFF2-40B4-BE49-F238E27FC236}">
                    <a16:creationId xmlns:a16="http://schemas.microsoft.com/office/drawing/2014/main" id="{F03CFD66-4073-4D17-009E-1F926C9F71DD}"/>
                  </a:ext>
                </a:extLst>
              </p:cNvPr>
              <p:cNvGrpSpPr>
                <a:grpSpLocks noChangeAspect="1"/>
              </p:cNvGrpSpPr>
              <p:nvPr/>
            </p:nvGrpSpPr>
            <p:grpSpPr>
              <a:xfrm>
                <a:off x="12863966" y="2994576"/>
                <a:ext cx="4878471" cy="661014"/>
                <a:chOff x="128218" y="1298931"/>
                <a:chExt cx="4425377" cy="599618"/>
              </a:xfrm>
              <a:solidFill>
                <a:schemeClr val="accent1"/>
              </a:solidFill>
            </p:grpSpPr>
            <p:sp>
              <p:nvSpPr>
                <p:cNvPr id="28" name="Freihandform: Form 30">
                  <a:extLst>
                    <a:ext uri="{FF2B5EF4-FFF2-40B4-BE49-F238E27FC236}">
                      <a16:creationId xmlns:a16="http://schemas.microsoft.com/office/drawing/2014/main" id="{D6288B3D-2929-B438-313E-51744FBEB7D2}"/>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29" name="Freihandform: Form 31">
                  <a:extLst>
                    <a:ext uri="{FF2B5EF4-FFF2-40B4-BE49-F238E27FC236}">
                      <a16:creationId xmlns:a16="http://schemas.microsoft.com/office/drawing/2014/main" id="{1913C304-0E0C-09FE-9D5B-B1616CF71152}"/>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30" name="Freihandform: Form 32">
                  <a:extLst>
                    <a:ext uri="{FF2B5EF4-FFF2-40B4-BE49-F238E27FC236}">
                      <a16:creationId xmlns:a16="http://schemas.microsoft.com/office/drawing/2014/main" id="{2BCF8A4F-4FD9-0334-8188-050DFEC1A5FC}"/>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31" name="Freihandform: Form 33">
                  <a:extLst>
                    <a:ext uri="{FF2B5EF4-FFF2-40B4-BE49-F238E27FC236}">
                      <a16:creationId xmlns:a16="http://schemas.microsoft.com/office/drawing/2014/main" id="{59818384-B280-7F93-0660-D3E2218E4C37}"/>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32" name="Freihandform: Form 34">
                  <a:extLst>
                    <a:ext uri="{FF2B5EF4-FFF2-40B4-BE49-F238E27FC236}">
                      <a16:creationId xmlns:a16="http://schemas.microsoft.com/office/drawing/2014/main" id="{4B32399F-6AE8-26B8-555A-2F9AA1DFF3F9}"/>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33" name="Freihandform: Form 35">
                  <a:extLst>
                    <a:ext uri="{FF2B5EF4-FFF2-40B4-BE49-F238E27FC236}">
                      <a16:creationId xmlns:a16="http://schemas.microsoft.com/office/drawing/2014/main" id="{57248677-7CAF-0DEF-EC63-46263D4006B6}"/>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34" name="Freihandform: Form 36">
                  <a:extLst>
                    <a:ext uri="{FF2B5EF4-FFF2-40B4-BE49-F238E27FC236}">
                      <a16:creationId xmlns:a16="http://schemas.microsoft.com/office/drawing/2014/main" id="{F4837132-597F-9640-14F0-7D369B2FE117}"/>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35" name="Freihandform: Form 37">
                  <a:extLst>
                    <a:ext uri="{FF2B5EF4-FFF2-40B4-BE49-F238E27FC236}">
                      <a16:creationId xmlns:a16="http://schemas.microsoft.com/office/drawing/2014/main" id="{5A0B647E-3CCC-6ABC-F3ED-1C6ACF5F13CD}"/>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36" name="Freihandform: Form 38">
                  <a:extLst>
                    <a:ext uri="{FF2B5EF4-FFF2-40B4-BE49-F238E27FC236}">
                      <a16:creationId xmlns:a16="http://schemas.microsoft.com/office/drawing/2014/main" id="{E7DDAE18-14E3-F7BC-B46E-DA0A2182D961}"/>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37" name="Freihandform: Form 39">
                  <a:extLst>
                    <a:ext uri="{FF2B5EF4-FFF2-40B4-BE49-F238E27FC236}">
                      <a16:creationId xmlns:a16="http://schemas.microsoft.com/office/drawing/2014/main" id="{7095D981-DC0D-FA17-9815-90E54388534A}"/>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38" name="Freihandform: Form 40">
                  <a:extLst>
                    <a:ext uri="{FF2B5EF4-FFF2-40B4-BE49-F238E27FC236}">
                      <a16:creationId xmlns:a16="http://schemas.microsoft.com/office/drawing/2014/main" id="{0F24D690-28E9-A960-28CA-1402962B1544}"/>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sp>
          <p:nvSpPr>
            <p:cNvPr id="7" name="Rechteck 6">
              <a:extLst>
                <a:ext uri="{FF2B5EF4-FFF2-40B4-BE49-F238E27FC236}">
                  <a16:creationId xmlns:a16="http://schemas.microsoft.com/office/drawing/2014/main" id="{37D887AF-DBAD-13CE-D8FE-0EE027450785}"/>
                </a:ext>
              </a:extLst>
            </p:cNvPr>
            <p:cNvSpPr/>
            <p:nvPr/>
          </p:nvSpPr>
          <p:spPr>
            <a:xfrm>
              <a:off x="12196040" y="4096500"/>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noProof="0">
                  <a:latin typeface="DeutscheBank Medium" panose="020B0603020202030204" pitchFamily="34" charset="0"/>
                  <a:ea typeface="DeutscheBank Medium" panose="020B0603020202030204" pitchFamily="34" charset="0"/>
                </a:rPr>
                <a:t>(½)</a:t>
              </a:r>
            </a:p>
          </p:txBody>
        </p:sp>
        <p:sp>
          <p:nvSpPr>
            <p:cNvPr id="8" name="Rechteck 7">
              <a:extLst>
                <a:ext uri="{FF2B5EF4-FFF2-40B4-BE49-F238E27FC236}">
                  <a16:creationId xmlns:a16="http://schemas.microsoft.com/office/drawing/2014/main" id="{7B54D0F8-DCF7-7E76-E96D-430CF7D7896B}"/>
                </a:ext>
              </a:extLst>
            </p:cNvPr>
            <p:cNvSpPr/>
            <p:nvPr/>
          </p:nvSpPr>
          <p:spPr>
            <a:xfrm>
              <a:off x="12196040" y="2362043"/>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noProof="0">
                  <a:latin typeface="DeutscheBank Medium" panose="020B0603020202030204" pitchFamily="34" charset="0"/>
                  <a:ea typeface="DeutscheBank Medium" panose="020B0603020202030204" pitchFamily="34" charset="0"/>
                </a:rPr>
                <a:t>(½)</a:t>
              </a:r>
            </a:p>
          </p:txBody>
        </p:sp>
        <p:sp>
          <p:nvSpPr>
            <p:cNvPr id="9" name="Rechteck 8">
              <a:extLst>
                <a:ext uri="{FF2B5EF4-FFF2-40B4-BE49-F238E27FC236}">
                  <a16:creationId xmlns:a16="http://schemas.microsoft.com/office/drawing/2014/main" id="{94C100D0-6634-AE44-B90F-D95330E9BD81}"/>
                </a:ext>
              </a:extLst>
            </p:cNvPr>
            <p:cNvSpPr/>
            <p:nvPr/>
          </p:nvSpPr>
          <p:spPr>
            <a:xfrm>
              <a:off x="17714071" y="4096500"/>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noProof="0">
                  <a:latin typeface="DeutscheBank Medium" panose="020B0603020202030204" pitchFamily="34" charset="0"/>
                  <a:ea typeface="DeutscheBank Medium" panose="020B0603020202030204" pitchFamily="34" charset="0"/>
                </a:rPr>
                <a:t>(½)</a:t>
              </a:r>
            </a:p>
          </p:txBody>
        </p:sp>
        <p:sp>
          <p:nvSpPr>
            <p:cNvPr id="10" name="Rechteck 9">
              <a:extLst>
                <a:ext uri="{FF2B5EF4-FFF2-40B4-BE49-F238E27FC236}">
                  <a16:creationId xmlns:a16="http://schemas.microsoft.com/office/drawing/2014/main" id="{B94B1014-DB94-78BD-DF87-244CAF27A51D}"/>
                </a:ext>
              </a:extLst>
            </p:cNvPr>
            <p:cNvSpPr/>
            <p:nvPr/>
          </p:nvSpPr>
          <p:spPr>
            <a:xfrm>
              <a:off x="17714071" y="2362043"/>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noProof="0">
                  <a:latin typeface="DeutscheBank Medium" panose="020B0603020202030204" pitchFamily="34" charset="0"/>
                  <a:ea typeface="DeutscheBank Medium" panose="020B0603020202030204" pitchFamily="34" charset="0"/>
                </a:rPr>
                <a:t>(½)</a:t>
              </a:r>
            </a:p>
          </p:txBody>
        </p:sp>
        <p:sp>
          <p:nvSpPr>
            <p:cNvPr id="11" name="Rechteck 10">
              <a:extLst>
                <a:ext uri="{FF2B5EF4-FFF2-40B4-BE49-F238E27FC236}">
                  <a16:creationId xmlns:a16="http://schemas.microsoft.com/office/drawing/2014/main" id="{8B819961-3EF0-0EE7-BDE5-E51D3BA749A5}"/>
                </a:ext>
              </a:extLst>
            </p:cNvPr>
            <p:cNvSpPr/>
            <p:nvPr/>
          </p:nvSpPr>
          <p:spPr>
            <a:xfrm>
              <a:off x="12188940" y="2362043"/>
              <a:ext cx="6191131" cy="2400457"/>
            </a:xfrm>
            <a:prstGeom prst="rect">
              <a:avLst/>
            </a:prstGeom>
            <a:noFill/>
            <a:ln>
              <a:solidFill>
                <a:srgbClr val="C18EBD"/>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2000" noProof="0"/>
            </a:p>
          </p:txBody>
        </p:sp>
      </p:grpSp>
      <p:sp>
        <p:nvSpPr>
          <p:cNvPr id="26" name="Textfeld 25">
            <a:extLst>
              <a:ext uri="{FF2B5EF4-FFF2-40B4-BE49-F238E27FC236}">
                <a16:creationId xmlns:a16="http://schemas.microsoft.com/office/drawing/2014/main" id="{DF0EFA45-52A5-4886-C779-CA3C15DDADB7}"/>
              </a:ext>
            </a:extLst>
          </p:cNvPr>
          <p:cNvSpPr txBox="1"/>
          <p:nvPr/>
        </p:nvSpPr>
        <p:spPr>
          <a:xfrm>
            <a:off x="658813" y="601026"/>
            <a:ext cx="12205296" cy="492443"/>
          </a:xfrm>
          <a:prstGeom prst="rect">
            <a:avLst/>
          </a:prstGeom>
          <a:noFill/>
        </p:spPr>
        <p:txBody>
          <a:bodyPr wrap="square" lIns="0" tIns="0" rIns="0" bIns="0">
            <a:spAutoFit/>
          </a:bodyPr>
          <a:lstStyle/>
          <a:p>
            <a:r>
              <a:rPr lang="en-GB" sz="3200" b="1" noProof="0">
                <a:solidFill>
                  <a:schemeClr val="accent1"/>
                </a:solidFill>
                <a:latin typeface="DeutscheBank" panose="020B0503020202030204" pitchFamily="34" charset="0"/>
              </a:rPr>
              <a:t>Using the handwritten claim in e-mail-banners</a:t>
            </a:r>
            <a:endParaRPr lang="en-GB" sz="3200" noProof="0">
              <a:solidFill>
                <a:schemeClr val="accent1"/>
              </a:solidFill>
            </a:endParaRPr>
          </a:p>
        </p:txBody>
      </p:sp>
      <p:sp>
        <p:nvSpPr>
          <p:cNvPr id="27" name="Textfeld 26">
            <a:extLst>
              <a:ext uri="{FF2B5EF4-FFF2-40B4-BE49-F238E27FC236}">
                <a16:creationId xmlns:a16="http://schemas.microsoft.com/office/drawing/2014/main" id="{9B66C821-A6B7-61FD-E683-09A5A93D3D41}"/>
              </a:ext>
            </a:extLst>
          </p:cNvPr>
          <p:cNvSpPr txBox="1"/>
          <p:nvPr/>
        </p:nvSpPr>
        <p:spPr>
          <a:xfrm>
            <a:off x="658808" y="1335359"/>
            <a:ext cx="9955939" cy="2492990"/>
          </a:xfrm>
          <a:prstGeom prst="rect">
            <a:avLst/>
          </a:prstGeom>
          <a:noFill/>
        </p:spPr>
        <p:txBody>
          <a:bodyPr wrap="square" lIns="0" tIns="0" rIns="0" bIns="0">
            <a:spAutoFit/>
          </a:bodyPr>
          <a:lstStyle/>
          <a:p>
            <a:r>
              <a:rPr lang="en-GB" sz="1800" b="1" noProof="0">
                <a:solidFill>
                  <a:schemeClr val="accent1"/>
                </a:solidFill>
                <a:latin typeface="DeutscheBank" panose="020B0503020202030204" pitchFamily="34" charset="0"/>
              </a:rPr>
              <a:t>Only use handwritten claim on brand &amp; internal level:</a:t>
            </a:r>
          </a:p>
          <a:p>
            <a:pPr marL="354951" indent="-354951">
              <a:buFont typeface="DeutscheBank" panose="020B0503020202030204" pitchFamily="34" charset="0"/>
              <a:buChar char="–"/>
            </a:pPr>
            <a:r>
              <a:rPr lang="en-GB" sz="1800" noProof="0">
                <a:latin typeface="DeutscheBank" panose="020B0503020202030204" pitchFamily="34" charset="0"/>
              </a:rPr>
              <a:t>Alongside the logo, the </a:t>
            </a:r>
            <a:r>
              <a:rPr lang="en-GB" sz="1800" b="1" noProof="0">
                <a:latin typeface="DeutscheBank" panose="020B0503020202030204" pitchFamily="34" charset="0"/>
              </a:rPr>
              <a:t>handwritten claim is our most valuable brand asset </a:t>
            </a:r>
            <a:r>
              <a:rPr lang="en-GB" sz="1800" noProof="0">
                <a:latin typeface="DeutscheBank" panose="020B0503020202030204" pitchFamily="34" charset="0"/>
              </a:rPr>
              <a:t>and is only used when it is substantively supported and has enough space to make an impact.</a:t>
            </a:r>
          </a:p>
          <a:p>
            <a:pPr marL="354951" indent="-354951">
              <a:buFont typeface="DeutscheBank" panose="020B0503020202030204" pitchFamily="34" charset="0"/>
              <a:buChar char="–"/>
            </a:pPr>
            <a:r>
              <a:rPr lang="en-GB" sz="1800" noProof="0">
                <a:latin typeface="DeutscheBank" panose="020B0503020202030204" pitchFamily="34" charset="0"/>
              </a:rPr>
              <a:t>The handwritten claim is only integrated in a layout structure when it comes to a focused and </a:t>
            </a:r>
            <a:r>
              <a:rPr lang="en-GB" sz="1800" b="1" noProof="0">
                <a:latin typeface="DeutscheBank" panose="020B0503020202030204" pitchFamily="34" charset="0"/>
              </a:rPr>
              <a:t>important brand communication.</a:t>
            </a:r>
          </a:p>
          <a:p>
            <a:pPr marL="354951" indent="-354951">
              <a:buFont typeface="DeutscheBank" panose="020B0503020202030204" pitchFamily="34" charset="0"/>
              <a:buChar char="–"/>
            </a:pPr>
            <a:r>
              <a:rPr lang="en-GB" sz="1800" noProof="0">
                <a:latin typeface="DeutscheBank" panose="020B0503020202030204" pitchFamily="34" charset="0"/>
              </a:rPr>
              <a:t>Please do not change the colour or size of the claim in your applications. Also, make sure to maintain a clear space around the claim/wordmark, which should be at least half the logo size.</a:t>
            </a:r>
          </a:p>
          <a:p>
            <a:pPr marL="354951" indent="-354951">
              <a:buFont typeface="DeutscheBank" panose="020B0503020202030204" pitchFamily="34" charset="0"/>
              <a:buChar char="–"/>
            </a:pPr>
            <a:r>
              <a:rPr lang="en-GB" sz="1800" noProof="0">
                <a:solidFill>
                  <a:schemeClr val="accent2"/>
                </a:solidFill>
                <a:latin typeface="DeutscheBank Medium" panose="020B0603020202030204" pitchFamily="34" charset="0"/>
                <a:ea typeface="DeutscheBank Medium" panose="020B0603020202030204" pitchFamily="34" charset="0"/>
              </a:rPr>
              <a:t>The use of the handwritten claim must be approved by Global Brand Management.</a:t>
            </a:r>
            <a:endParaRPr lang="en-GB" sz="1800" b="1" noProof="0">
              <a:solidFill>
                <a:schemeClr val="accent1"/>
              </a:solidFill>
              <a:latin typeface="DeutscheBank" panose="020B0503020202030204" pitchFamily="34" charset="0"/>
            </a:endParaRPr>
          </a:p>
        </p:txBody>
      </p:sp>
    </p:spTree>
    <p:extLst>
      <p:ext uri="{BB962C8B-B14F-4D97-AF65-F5344CB8AC3E}">
        <p14:creationId xmlns:p14="http://schemas.microsoft.com/office/powerpoint/2010/main" val="1304592218"/>
      </p:ext>
    </p:extLst>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Grafik 33">
            <a:extLst>
              <a:ext uri="{FF2B5EF4-FFF2-40B4-BE49-F238E27FC236}">
                <a16:creationId xmlns:a16="http://schemas.microsoft.com/office/drawing/2014/main" id="{B4706131-0D52-3B74-0E18-4D073ACE21C3}"/>
              </a:ext>
            </a:extLst>
          </p:cNvPr>
          <p:cNvPicPr>
            <a:picLocks noChangeAspect="1"/>
          </p:cNvPicPr>
          <p:nvPr/>
        </p:nvPicPr>
        <p:blipFill>
          <a:blip r:embed="rId3"/>
          <a:srcRect l="26757" r="118" b="1059"/>
          <a:stretch/>
        </p:blipFill>
        <p:spPr>
          <a:xfrm>
            <a:off x="4235169" y="865"/>
            <a:ext cx="14808481" cy="4768204"/>
          </a:xfrm>
          <a:prstGeom prst="rect">
            <a:avLst/>
          </a:prstGeom>
        </p:spPr>
      </p:pic>
      <p:sp>
        <p:nvSpPr>
          <p:cNvPr id="23" name="Rechteck 47">
            <a:extLst>
              <a:ext uri="{FF2B5EF4-FFF2-40B4-BE49-F238E27FC236}">
                <a16:creationId xmlns:a16="http://schemas.microsoft.com/office/drawing/2014/main" id="{250A3DD4-E462-6B91-4AC7-001E1D393E00}"/>
              </a:ext>
            </a:extLst>
          </p:cNvPr>
          <p:cNvSpPr/>
          <p:nvPr/>
        </p:nvSpPr>
        <p:spPr bwMode="auto">
          <a:xfrm>
            <a:off x="1188" y="865"/>
            <a:ext cx="9113090" cy="4768204"/>
          </a:xfrm>
          <a:prstGeom prst="rect">
            <a:avLst/>
          </a:prstGeom>
          <a:solidFill>
            <a:srgbClr val="1E2A78"/>
          </a:solidFill>
          <a:ln w="6350">
            <a:noFill/>
            <a:miter lim="800000"/>
            <a:headEnd/>
            <a:tailEnd/>
          </a:ln>
        </p:spPr>
        <p:txBody>
          <a:bodyPr lIns="355912" tIns="177959" rIns="355912" bIns="177959" rtlCol="0" anchor="ctr">
            <a:noAutofit/>
          </a:bodyPr>
          <a:lstStyle/>
          <a:p>
            <a:pPr algn="ctr" defTabSz="3398503" eaLnBrk="0" hangingPunct="0">
              <a:tabLst>
                <a:tab pos="4434289" algn="l"/>
              </a:tabLst>
            </a:pPr>
            <a:endParaRPr lang="en-GB" sz="6415" noProof="0">
              <a:solidFill>
                <a:srgbClr val="FFFFFF"/>
              </a:solidFill>
            </a:endParaRPr>
          </a:p>
        </p:txBody>
      </p:sp>
      <p:sp>
        <p:nvSpPr>
          <p:cNvPr id="24" name="Rechteck 41">
            <a:extLst>
              <a:ext uri="{FF2B5EF4-FFF2-40B4-BE49-F238E27FC236}">
                <a16:creationId xmlns:a16="http://schemas.microsoft.com/office/drawing/2014/main" id="{125831C6-B50E-1CD3-B53F-387B0C92E722}"/>
              </a:ext>
            </a:extLst>
          </p:cNvPr>
          <p:cNvSpPr/>
          <p:nvPr/>
        </p:nvSpPr>
        <p:spPr bwMode="auto">
          <a:xfrm>
            <a:off x="14359368" y="0"/>
            <a:ext cx="4687291" cy="4761635"/>
          </a:xfrm>
          <a:prstGeom prst="rect">
            <a:avLst/>
          </a:prstGeom>
          <a:gradFill>
            <a:gsLst>
              <a:gs pos="42000">
                <a:schemeClr val="tx2">
                  <a:alpha val="0"/>
                </a:schemeClr>
              </a:gs>
              <a:gs pos="80000">
                <a:schemeClr val="tx2">
                  <a:alpha val="68000"/>
                </a:schemeClr>
              </a:gs>
            </a:gsLst>
            <a:lin ang="20400000" scaled="0"/>
          </a:gradFill>
          <a:ln w="6350">
            <a:noFill/>
            <a:miter lim="800000"/>
            <a:headEnd/>
            <a:tailEnd/>
          </a:ln>
        </p:spPr>
        <p:txBody>
          <a:bodyPr lIns="266935" tIns="133469" rIns="266935" bIns="133469" rtlCol="0" anchor="ctr">
            <a:noAutofit/>
          </a:bodyPr>
          <a:lstStyle/>
          <a:p>
            <a:pPr algn="ctr" defTabSz="2548949" eaLnBrk="0" hangingPunct="0">
              <a:tabLst>
                <a:tab pos="3325810" algn="l"/>
              </a:tabLst>
            </a:pPr>
            <a:endParaRPr lang="en-GB" sz="6184" noProof="0">
              <a:solidFill>
                <a:srgbClr val="FFFFFF"/>
              </a:solidFill>
            </a:endParaRPr>
          </a:p>
        </p:txBody>
      </p:sp>
      <p:sp>
        <p:nvSpPr>
          <p:cNvPr id="30" name="Textfeld 4">
            <a:extLst>
              <a:ext uri="{FF2B5EF4-FFF2-40B4-BE49-F238E27FC236}">
                <a16:creationId xmlns:a16="http://schemas.microsoft.com/office/drawing/2014/main" id="{CBB1B673-7018-78D9-DE87-9E6E7FB49F24}"/>
              </a:ext>
            </a:extLst>
          </p:cNvPr>
          <p:cNvSpPr txBox="1"/>
          <p:nvPr/>
        </p:nvSpPr>
        <p:spPr>
          <a:xfrm>
            <a:off x="669600" y="591486"/>
            <a:ext cx="8012778" cy="120494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DeutscheBank" panose="020B0503020202030204" pitchFamily="34" charset="0"/>
                <a:ea typeface="DeutscheBank" panose="020B0503020202030204" pitchFamily="34" charset="0"/>
                <a:cs typeface="DeutscheBank" panose="020F0403020203030304" pitchFamily="34" charset="0"/>
              </a:rPr>
              <a:t>Short headline</a:t>
            </a:r>
          </a:p>
        </p:txBody>
      </p:sp>
      <p:sp>
        <p:nvSpPr>
          <p:cNvPr id="31" name="Textfeld 4">
            <a:extLst>
              <a:ext uri="{FF2B5EF4-FFF2-40B4-BE49-F238E27FC236}">
                <a16:creationId xmlns:a16="http://schemas.microsoft.com/office/drawing/2014/main" id="{50DE84DC-D834-BD09-8B79-50BFAFEC6E9F}"/>
              </a:ext>
            </a:extLst>
          </p:cNvPr>
          <p:cNvSpPr txBox="1"/>
          <p:nvPr/>
        </p:nvSpPr>
        <p:spPr>
          <a:xfrm>
            <a:off x="626400" y="1936192"/>
            <a:ext cx="7049723" cy="529247"/>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0" noProof="0">
                <a:solidFill>
                  <a:schemeClr val="bg1"/>
                </a:solidFill>
                <a:latin typeface="+mn-lt"/>
                <a:ea typeface="DeutscheBank" panose="020B0503020202030204" pitchFamily="34" charset="77"/>
                <a:cs typeface="DeutscheBank" panose="020F0403020203030304" pitchFamily="34" charset="0"/>
              </a:rPr>
              <a:t>Body text in 34,5 pt Rae volor aut. </a:t>
            </a:r>
          </a:p>
        </p:txBody>
      </p:sp>
      <p:sp>
        <p:nvSpPr>
          <p:cNvPr id="33" name="Grafik 9">
            <a:extLst>
              <a:ext uri="{FF2B5EF4-FFF2-40B4-BE49-F238E27FC236}">
                <a16:creationId xmlns:a16="http://schemas.microsoft.com/office/drawing/2014/main" id="{6964A142-2F6B-9BB7-3CF0-0313875AE91A}"/>
              </a:ext>
            </a:extLst>
          </p:cNvPr>
          <p:cNvSpPr>
            <a:spLocks noChangeAspect="1"/>
          </p:cNvSpPr>
          <p:nvPr/>
        </p:nvSpPr>
        <p:spPr>
          <a:xfrm>
            <a:off x="17046885" y="668861"/>
            <a:ext cx="1333180" cy="1333182"/>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grpSp>
        <p:nvGrpSpPr>
          <p:cNvPr id="3" name="Gruppieren 2">
            <a:extLst>
              <a:ext uri="{FF2B5EF4-FFF2-40B4-BE49-F238E27FC236}">
                <a16:creationId xmlns:a16="http://schemas.microsoft.com/office/drawing/2014/main" id="{F6452E5E-63F7-1B1B-CABA-4B8104666AE8}"/>
              </a:ext>
            </a:extLst>
          </p:cNvPr>
          <p:cNvGrpSpPr/>
          <p:nvPr/>
        </p:nvGrpSpPr>
        <p:grpSpPr>
          <a:xfrm>
            <a:off x="642957" y="3002620"/>
            <a:ext cx="4910035" cy="1206694"/>
            <a:chOff x="637987" y="2990195"/>
            <a:chExt cx="4910035" cy="1206694"/>
          </a:xfrm>
        </p:grpSpPr>
        <p:sp>
          <p:nvSpPr>
            <p:cNvPr id="4" name="Textfeld 50">
              <a:extLst>
                <a:ext uri="{FF2B5EF4-FFF2-40B4-BE49-F238E27FC236}">
                  <a16:creationId xmlns:a16="http://schemas.microsoft.com/office/drawing/2014/main" id="{4C96B655-68F0-77D2-6B41-385F74BBA3F1}"/>
                </a:ext>
              </a:extLst>
            </p:cNvPr>
            <p:cNvSpPr txBox="1"/>
            <p:nvPr/>
          </p:nvSpPr>
          <p:spPr>
            <a:xfrm>
              <a:off x="637987" y="3685210"/>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16" name="Gruppieren 15">
              <a:extLst>
                <a:ext uri="{FF2B5EF4-FFF2-40B4-BE49-F238E27FC236}">
                  <a16:creationId xmlns:a16="http://schemas.microsoft.com/office/drawing/2014/main" id="{235F68EE-DF3B-B986-600C-627AC8EFCEA4}"/>
                </a:ext>
              </a:extLst>
            </p:cNvPr>
            <p:cNvGrpSpPr>
              <a:grpSpLocks noChangeAspect="1"/>
            </p:cNvGrpSpPr>
            <p:nvPr/>
          </p:nvGrpSpPr>
          <p:grpSpPr>
            <a:xfrm>
              <a:off x="669551" y="2990195"/>
              <a:ext cx="4878471" cy="661014"/>
              <a:chOff x="128218" y="1298931"/>
              <a:chExt cx="4425377" cy="599618"/>
            </a:xfrm>
            <a:solidFill>
              <a:schemeClr val="bg1"/>
            </a:solidFill>
          </p:grpSpPr>
          <p:sp>
            <p:nvSpPr>
              <p:cNvPr id="17" name="Freihandform: Form 30">
                <a:extLst>
                  <a:ext uri="{FF2B5EF4-FFF2-40B4-BE49-F238E27FC236}">
                    <a16:creationId xmlns:a16="http://schemas.microsoft.com/office/drawing/2014/main" id="{5E01FB50-6542-64B8-5967-3ED644FE6E86}"/>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18" name="Freihandform: Form 31">
                <a:extLst>
                  <a:ext uri="{FF2B5EF4-FFF2-40B4-BE49-F238E27FC236}">
                    <a16:creationId xmlns:a16="http://schemas.microsoft.com/office/drawing/2014/main" id="{7E607972-74EC-EC45-3F67-5FA105F3598C}"/>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19" name="Freihandform: Form 32">
                <a:extLst>
                  <a:ext uri="{FF2B5EF4-FFF2-40B4-BE49-F238E27FC236}">
                    <a16:creationId xmlns:a16="http://schemas.microsoft.com/office/drawing/2014/main" id="{D2A79A04-FB9B-D73A-DD3C-A26BB49377AF}"/>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20" name="Freihandform: Form 33">
                <a:extLst>
                  <a:ext uri="{FF2B5EF4-FFF2-40B4-BE49-F238E27FC236}">
                    <a16:creationId xmlns:a16="http://schemas.microsoft.com/office/drawing/2014/main" id="{D5AD7ECF-3484-CEE9-CC4D-E9495664FB8B}"/>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21" name="Freihandform: Form 34">
                <a:extLst>
                  <a:ext uri="{FF2B5EF4-FFF2-40B4-BE49-F238E27FC236}">
                    <a16:creationId xmlns:a16="http://schemas.microsoft.com/office/drawing/2014/main" id="{7E9B191A-8347-7BA9-B2DC-43DCCE9FC521}"/>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25" name="Freihandform: Form 35">
                <a:extLst>
                  <a:ext uri="{FF2B5EF4-FFF2-40B4-BE49-F238E27FC236}">
                    <a16:creationId xmlns:a16="http://schemas.microsoft.com/office/drawing/2014/main" id="{F6E75255-99B9-E307-96B4-7F85820AFAF4}"/>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26" name="Freihandform: Form 36">
                <a:extLst>
                  <a:ext uri="{FF2B5EF4-FFF2-40B4-BE49-F238E27FC236}">
                    <a16:creationId xmlns:a16="http://schemas.microsoft.com/office/drawing/2014/main" id="{0CCCD52A-E2C2-EAD1-7674-3E409C5F113B}"/>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27" name="Freihandform: Form 37">
                <a:extLst>
                  <a:ext uri="{FF2B5EF4-FFF2-40B4-BE49-F238E27FC236}">
                    <a16:creationId xmlns:a16="http://schemas.microsoft.com/office/drawing/2014/main" id="{AB74A826-44BD-0778-4AD3-D7F7CC6EFD08}"/>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28" name="Freihandform: Form 38">
                <a:extLst>
                  <a:ext uri="{FF2B5EF4-FFF2-40B4-BE49-F238E27FC236}">
                    <a16:creationId xmlns:a16="http://schemas.microsoft.com/office/drawing/2014/main" id="{421FF02A-4C09-0440-37F4-5B1372651206}"/>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29" name="Freihandform: Form 39">
                <a:extLst>
                  <a:ext uri="{FF2B5EF4-FFF2-40B4-BE49-F238E27FC236}">
                    <a16:creationId xmlns:a16="http://schemas.microsoft.com/office/drawing/2014/main" id="{E653C1E2-6BE7-A257-60D0-68DF1622B288}"/>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34" name="Freihandform: Form 40">
                <a:extLst>
                  <a:ext uri="{FF2B5EF4-FFF2-40B4-BE49-F238E27FC236}">
                    <a16:creationId xmlns:a16="http://schemas.microsoft.com/office/drawing/2014/main" id="{395F4D68-D04E-0927-1C0D-579346A265EA}"/>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grpSp>
        <p:nvGrpSpPr>
          <p:cNvPr id="50" name="Gruppieren 49">
            <a:extLst>
              <a:ext uri="{FF2B5EF4-FFF2-40B4-BE49-F238E27FC236}">
                <a16:creationId xmlns:a16="http://schemas.microsoft.com/office/drawing/2014/main" id="{09E54A49-E9EA-BB32-48CF-E1AE59B96551}"/>
              </a:ext>
            </a:extLst>
          </p:cNvPr>
          <p:cNvGrpSpPr/>
          <p:nvPr/>
        </p:nvGrpSpPr>
        <p:grpSpPr>
          <a:xfrm>
            <a:off x="0" y="2356187"/>
            <a:ext cx="6216531" cy="2412883"/>
            <a:chOff x="0" y="2356187"/>
            <a:chExt cx="6216531" cy="2412883"/>
          </a:xfrm>
        </p:grpSpPr>
        <p:sp>
          <p:nvSpPr>
            <p:cNvPr id="36" name="Rechteck 35">
              <a:extLst>
                <a:ext uri="{FF2B5EF4-FFF2-40B4-BE49-F238E27FC236}">
                  <a16:creationId xmlns:a16="http://schemas.microsoft.com/office/drawing/2014/main" id="{10A648F2-8BE7-F1DB-0BA9-3C4E1A598416}"/>
                </a:ext>
              </a:extLst>
            </p:cNvPr>
            <p:cNvSpPr/>
            <p:nvPr/>
          </p:nvSpPr>
          <p:spPr>
            <a:xfrm>
              <a:off x="7100" y="4103069"/>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noProof="0">
                  <a:latin typeface="DeutscheBank Medium" panose="020B0603020202030204" pitchFamily="34" charset="0"/>
                  <a:ea typeface="DeutscheBank Medium" panose="020B0603020202030204" pitchFamily="34" charset="0"/>
                </a:rPr>
                <a:t>(½)</a:t>
              </a:r>
            </a:p>
          </p:txBody>
        </p:sp>
        <p:sp>
          <p:nvSpPr>
            <p:cNvPr id="44" name="Rechteck 43">
              <a:extLst>
                <a:ext uri="{FF2B5EF4-FFF2-40B4-BE49-F238E27FC236}">
                  <a16:creationId xmlns:a16="http://schemas.microsoft.com/office/drawing/2014/main" id="{3ABE1E3C-7A6B-6E2D-F00B-2BD675916E6C}"/>
                </a:ext>
              </a:extLst>
            </p:cNvPr>
            <p:cNvSpPr/>
            <p:nvPr/>
          </p:nvSpPr>
          <p:spPr>
            <a:xfrm>
              <a:off x="7100" y="235618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noProof="0">
                  <a:latin typeface="DeutscheBank Medium" panose="020B0603020202030204" pitchFamily="34" charset="0"/>
                  <a:ea typeface="DeutscheBank Medium" panose="020B0603020202030204" pitchFamily="34" charset="0"/>
                </a:rPr>
                <a:t>(½)</a:t>
              </a:r>
            </a:p>
          </p:txBody>
        </p:sp>
        <p:sp>
          <p:nvSpPr>
            <p:cNvPr id="45" name="Rechteck 44">
              <a:extLst>
                <a:ext uri="{FF2B5EF4-FFF2-40B4-BE49-F238E27FC236}">
                  <a16:creationId xmlns:a16="http://schemas.microsoft.com/office/drawing/2014/main" id="{0CE7496D-67D8-181B-73F4-E7FC2EB37ACA}"/>
                </a:ext>
              </a:extLst>
            </p:cNvPr>
            <p:cNvSpPr/>
            <p:nvPr/>
          </p:nvSpPr>
          <p:spPr>
            <a:xfrm>
              <a:off x="5550531" y="4103069"/>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noProof="0">
                  <a:latin typeface="DeutscheBank Medium" panose="020B0603020202030204" pitchFamily="34" charset="0"/>
                  <a:ea typeface="DeutscheBank Medium" panose="020B0603020202030204" pitchFamily="34" charset="0"/>
                </a:rPr>
                <a:t>(½)</a:t>
              </a:r>
            </a:p>
          </p:txBody>
        </p:sp>
        <p:sp>
          <p:nvSpPr>
            <p:cNvPr id="46" name="Rechteck 45">
              <a:extLst>
                <a:ext uri="{FF2B5EF4-FFF2-40B4-BE49-F238E27FC236}">
                  <a16:creationId xmlns:a16="http://schemas.microsoft.com/office/drawing/2014/main" id="{99862269-7577-ED62-BE26-056386DE7757}"/>
                </a:ext>
              </a:extLst>
            </p:cNvPr>
            <p:cNvSpPr/>
            <p:nvPr/>
          </p:nvSpPr>
          <p:spPr>
            <a:xfrm>
              <a:off x="5550531" y="235618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noProof="0">
                  <a:latin typeface="DeutscheBank Medium" panose="020B0603020202030204" pitchFamily="34" charset="0"/>
                  <a:ea typeface="DeutscheBank Medium" panose="020B0603020202030204" pitchFamily="34" charset="0"/>
                </a:rPr>
                <a:t>(½)</a:t>
              </a:r>
            </a:p>
          </p:txBody>
        </p:sp>
        <p:sp>
          <p:nvSpPr>
            <p:cNvPr id="47" name="Rechteck 46">
              <a:extLst>
                <a:ext uri="{FF2B5EF4-FFF2-40B4-BE49-F238E27FC236}">
                  <a16:creationId xmlns:a16="http://schemas.microsoft.com/office/drawing/2014/main" id="{09869211-AABD-036C-772F-EAE73F851DF5}"/>
                </a:ext>
              </a:extLst>
            </p:cNvPr>
            <p:cNvSpPr/>
            <p:nvPr/>
          </p:nvSpPr>
          <p:spPr>
            <a:xfrm>
              <a:off x="0" y="2356188"/>
              <a:ext cx="6216531" cy="2412882"/>
            </a:xfrm>
            <a:prstGeom prst="rect">
              <a:avLst/>
            </a:prstGeom>
            <a:noFill/>
            <a:ln>
              <a:solidFill>
                <a:srgbClr val="C18EBD"/>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2000" noProof="0"/>
            </a:p>
          </p:txBody>
        </p:sp>
      </p:grpSp>
    </p:spTree>
    <p:extLst>
      <p:ext uri="{BB962C8B-B14F-4D97-AF65-F5344CB8AC3E}">
        <p14:creationId xmlns:p14="http://schemas.microsoft.com/office/powerpoint/2010/main" val="1106729435"/>
      </p:ext>
    </p:extLst>
  </p:cSld>
  <p:clrMapOvr>
    <a:masterClrMapping/>
  </p:clrMapOvr>
  <p:transition>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ieren 1">
            <a:extLst>
              <a:ext uri="{FF2B5EF4-FFF2-40B4-BE49-F238E27FC236}">
                <a16:creationId xmlns:a16="http://schemas.microsoft.com/office/drawing/2014/main" id="{7430A680-E42D-F2BD-67F3-D7A86EB50DB7}"/>
              </a:ext>
            </a:extLst>
          </p:cNvPr>
          <p:cNvGrpSpPr/>
          <p:nvPr/>
        </p:nvGrpSpPr>
        <p:grpSpPr>
          <a:xfrm>
            <a:off x="1188" y="0"/>
            <a:ext cx="19045471" cy="4769069"/>
            <a:chOff x="1188" y="0"/>
            <a:chExt cx="19045471" cy="4769069"/>
          </a:xfrm>
        </p:grpSpPr>
        <p:pic>
          <p:nvPicPr>
            <p:cNvPr id="3" name="Grafik 33">
              <a:extLst>
                <a:ext uri="{FF2B5EF4-FFF2-40B4-BE49-F238E27FC236}">
                  <a16:creationId xmlns:a16="http://schemas.microsoft.com/office/drawing/2014/main" id="{80B5DAB2-4A42-2967-B0F5-F0BA6C8C2CDB}"/>
                </a:ext>
              </a:extLst>
            </p:cNvPr>
            <p:cNvPicPr>
              <a:picLocks noChangeAspect="1"/>
            </p:cNvPicPr>
            <p:nvPr/>
          </p:nvPicPr>
          <p:blipFill>
            <a:blip r:embed="rId3"/>
            <a:srcRect l="26757" r="118" b="1059"/>
            <a:stretch/>
          </p:blipFill>
          <p:spPr>
            <a:xfrm>
              <a:off x="4235169" y="865"/>
              <a:ext cx="14808481" cy="4768204"/>
            </a:xfrm>
            <a:prstGeom prst="rect">
              <a:avLst/>
            </a:prstGeom>
          </p:spPr>
        </p:pic>
        <p:sp>
          <p:nvSpPr>
            <p:cNvPr id="4" name="Rechteck 47">
              <a:extLst>
                <a:ext uri="{FF2B5EF4-FFF2-40B4-BE49-F238E27FC236}">
                  <a16:creationId xmlns:a16="http://schemas.microsoft.com/office/drawing/2014/main" id="{A78631B6-4DC7-353A-93F9-E0870C5B6FBA}"/>
                </a:ext>
              </a:extLst>
            </p:cNvPr>
            <p:cNvSpPr/>
            <p:nvPr/>
          </p:nvSpPr>
          <p:spPr bwMode="auto">
            <a:xfrm>
              <a:off x="1188" y="865"/>
              <a:ext cx="9113090" cy="4768204"/>
            </a:xfrm>
            <a:prstGeom prst="rect">
              <a:avLst/>
            </a:prstGeom>
            <a:solidFill>
              <a:srgbClr val="1E2A78"/>
            </a:solidFill>
            <a:ln w="6350">
              <a:noFill/>
              <a:miter lim="800000"/>
              <a:headEnd/>
              <a:tailEnd/>
            </a:ln>
          </p:spPr>
          <p:txBody>
            <a:bodyPr lIns="355912" tIns="177959" rIns="355912" bIns="177959" rtlCol="0" anchor="ctr">
              <a:noAutofit/>
            </a:bodyPr>
            <a:lstStyle/>
            <a:p>
              <a:pPr algn="ctr" defTabSz="3398503" eaLnBrk="0" hangingPunct="0">
                <a:tabLst>
                  <a:tab pos="4434289" algn="l"/>
                </a:tabLst>
              </a:pPr>
              <a:endParaRPr lang="en-GB" sz="6415" noProof="0">
                <a:solidFill>
                  <a:srgbClr val="FFFFFF"/>
                </a:solidFill>
              </a:endParaRPr>
            </a:p>
          </p:txBody>
        </p:sp>
        <p:sp>
          <p:nvSpPr>
            <p:cNvPr id="5" name="Rechteck 41">
              <a:extLst>
                <a:ext uri="{FF2B5EF4-FFF2-40B4-BE49-F238E27FC236}">
                  <a16:creationId xmlns:a16="http://schemas.microsoft.com/office/drawing/2014/main" id="{25320322-8960-5413-D6F8-0E90C83C8492}"/>
                </a:ext>
              </a:extLst>
            </p:cNvPr>
            <p:cNvSpPr/>
            <p:nvPr/>
          </p:nvSpPr>
          <p:spPr bwMode="auto">
            <a:xfrm>
              <a:off x="14359368" y="0"/>
              <a:ext cx="4687291" cy="4761635"/>
            </a:xfrm>
            <a:prstGeom prst="rect">
              <a:avLst/>
            </a:prstGeom>
            <a:gradFill>
              <a:gsLst>
                <a:gs pos="42000">
                  <a:schemeClr val="tx2">
                    <a:alpha val="0"/>
                  </a:schemeClr>
                </a:gs>
                <a:gs pos="80000">
                  <a:schemeClr val="tx2">
                    <a:alpha val="68000"/>
                  </a:schemeClr>
                </a:gs>
              </a:gsLst>
              <a:lin ang="20400000" scaled="0"/>
            </a:gradFill>
            <a:ln w="6350">
              <a:noFill/>
              <a:miter lim="800000"/>
              <a:headEnd/>
              <a:tailEnd/>
            </a:ln>
          </p:spPr>
          <p:txBody>
            <a:bodyPr lIns="266935" tIns="133469" rIns="266935" bIns="133469" rtlCol="0" anchor="ctr">
              <a:noAutofit/>
            </a:bodyPr>
            <a:lstStyle/>
            <a:p>
              <a:pPr algn="ctr" defTabSz="2548949" eaLnBrk="0" hangingPunct="0">
                <a:tabLst>
                  <a:tab pos="3325810" algn="l"/>
                </a:tabLst>
              </a:pPr>
              <a:endParaRPr lang="en-GB" sz="6184" noProof="0">
                <a:solidFill>
                  <a:srgbClr val="FFFFFF"/>
                </a:solidFill>
              </a:endParaRPr>
            </a:p>
          </p:txBody>
        </p:sp>
        <p:sp>
          <p:nvSpPr>
            <p:cNvPr id="6" name="Textfeld 4">
              <a:extLst>
                <a:ext uri="{FF2B5EF4-FFF2-40B4-BE49-F238E27FC236}">
                  <a16:creationId xmlns:a16="http://schemas.microsoft.com/office/drawing/2014/main" id="{EE4D2FA5-4CB6-97B9-C9A0-8EE2A22A5273}"/>
                </a:ext>
              </a:extLst>
            </p:cNvPr>
            <p:cNvSpPr txBox="1"/>
            <p:nvPr/>
          </p:nvSpPr>
          <p:spPr>
            <a:xfrm>
              <a:off x="669600" y="591486"/>
              <a:ext cx="8012778" cy="120494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DeutscheBank" panose="020B0503020202030204" pitchFamily="34" charset="0"/>
                  <a:ea typeface="DeutscheBank" panose="020B0503020202030204" pitchFamily="34" charset="0"/>
                  <a:cs typeface="DeutscheBank" panose="020F0403020203030304" pitchFamily="34" charset="0"/>
                </a:rPr>
                <a:t>Short headline</a:t>
              </a:r>
            </a:p>
          </p:txBody>
        </p:sp>
        <p:sp>
          <p:nvSpPr>
            <p:cNvPr id="7" name="Textfeld 4">
              <a:extLst>
                <a:ext uri="{FF2B5EF4-FFF2-40B4-BE49-F238E27FC236}">
                  <a16:creationId xmlns:a16="http://schemas.microsoft.com/office/drawing/2014/main" id="{8FA5CDA2-C148-72A3-9CB7-733D6493541A}"/>
                </a:ext>
              </a:extLst>
            </p:cNvPr>
            <p:cNvSpPr txBox="1"/>
            <p:nvPr/>
          </p:nvSpPr>
          <p:spPr>
            <a:xfrm>
              <a:off x="626400" y="1936192"/>
              <a:ext cx="7049723" cy="529247"/>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0" noProof="0">
                  <a:solidFill>
                    <a:schemeClr val="bg1"/>
                  </a:solidFill>
                  <a:latin typeface="+mn-lt"/>
                  <a:ea typeface="DeutscheBank" panose="020B0503020202030204" pitchFamily="34" charset="77"/>
                  <a:cs typeface="DeutscheBank" panose="020F0403020203030304" pitchFamily="34" charset="0"/>
                </a:rPr>
                <a:t>Body text in 34,5 pt Rae volor aut. </a:t>
              </a:r>
            </a:p>
          </p:txBody>
        </p:sp>
        <p:sp>
          <p:nvSpPr>
            <p:cNvPr id="8" name="Grafik 9">
              <a:extLst>
                <a:ext uri="{FF2B5EF4-FFF2-40B4-BE49-F238E27FC236}">
                  <a16:creationId xmlns:a16="http://schemas.microsoft.com/office/drawing/2014/main" id="{CE53A9FC-EF72-8FE2-1F87-BBC7D6D706ED}"/>
                </a:ext>
              </a:extLst>
            </p:cNvPr>
            <p:cNvSpPr>
              <a:spLocks noChangeAspect="1"/>
            </p:cNvSpPr>
            <p:nvPr/>
          </p:nvSpPr>
          <p:spPr>
            <a:xfrm>
              <a:off x="17046885" y="668861"/>
              <a:ext cx="1333180" cy="1333182"/>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grpSp>
          <p:nvGrpSpPr>
            <p:cNvPr id="9" name="Gruppieren 8">
              <a:extLst>
                <a:ext uri="{FF2B5EF4-FFF2-40B4-BE49-F238E27FC236}">
                  <a16:creationId xmlns:a16="http://schemas.microsoft.com/office/drawing/2014/main" id="{89ACC350-65A7-13F8-F277-0E989F4962EF}"/>
                </a:ext>
              </a:extLst>
            </p:cNvPr>
            <p:cNvGrpSpPr/>
            <p:nvPr/>
          </p:nvGrpSpPr>
          <p:grpSpPr>
            <a:xfrm>
              <a:off x="642957" y="3002620"/>
              <a:ext cx="4910035" cy="1206694"/>
              <a:chOff x="637987" y="2990195"/>
              <a:chExt cx="4910035" cy="1206694"/>
            </a:xfrm>
          </p:grpSpPr>
          <p:sp>
            <p:nvSpPr>
              <p:cNvPr id="16" name="Textfeld 50">
                <a:extLst>
                  <a:ext uri="{FF2B5EF4-FFF2-40B4-BE49-F238E27FC236}">
                    <a16:creationId xmlns:a16="http://schemas.microsoft.com/office/drawing/2014/main" id="{9F8A38A2-7D89-7B5F-21FF-6B7858958AE8}"/>
                  </a:ext>
                </a:extLst>
              </p:cNvPr>
              <p:cNvSpPr txBox="1"/>
              <p:nvPr/>
            </p:nvSpPr>
            <p:spPr>
              <a:xfrm>
                <a:off x="637987" y="3685210"/>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17" name="Gruppieren 16">
                <a:extLst>
                  <a:ext uri="{FF2B5EF4-FFF2-40B4-BE49-F238E27FC236}">
                    <a16:creationId xmlns:a16="http://schemas.microsoft.com/office/drawing/2014/main" id="{E771BF3F-C7BE-D256-86B4-8C8214E82776}"/>
                  </a:ext>
                </a:extLst>
              </p:cNvPr>
              <p:cNvGrpSpPr>
                <a:grpSpLocks noChangeAspect="1"/>
              </p:cNvGrpSpPr>
              <p:nvPr/>
            </p:nvGrpSpPr>
            <p:grpSpPr>
              <a:xfrm>
                <a:off x="669551" y="2990195"/>
                <a:ext cx="4878471" cy="661014"/>
                <a:chOff x="128218" y="1298931"/>
                <a:chExt cx="4425377" cy="599618"/>
              </a:xfrm>
              <a:solidFill>
                <a:schemeClr val="bg1"/>
              </a:solidFill>
            </p:grpSpPr>
            <p:sp>
              <p:nvSpPr>
                <p:cNvPr id="18" name="Freihandform: Form 30">
                  <a:extLst>
                    <a:ext uri="{FF2B5EF4-FFF2-40B4-BE49-F238E27FC236}">
                      <a16:creationId xmlns:a16="http://schemas.microsoft.com/office/drawing/2014/main" id="{CEC0E242-9003-F7D1-E8D5-A0CD764B27AE}"/>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19" name="Freihandform: Form 31">
                  <a:extLst>
                    <a:ext uri="{FF2B5EF4-FFF2-40B4-BE49-F238E27FC236}">
                      <a16:creationId xmlns:a16="http://schemas.microsoft.com/office/drawing/2014/main" id="{0925A0AB-D246-575A-0F98-4AD557A00FA6}"/>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20" name="Freihandform: Form 32">
                  <a:extLst>
                    <a:ext uri="{FF2B5EF4-FFF2-40B4-BE49-F238E27FC236}">
                      <a16:creationId xmlns:a16="http://schemas.microsoft.com/office/drawing/2014/main" id="{9A446A53-32E1-F28B-8368-570CE70B5BE7}"/>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21" name="Freihandform: Form 33">
                  <a:extLst>
                    <a:ext uri="{FF2B5EF4-FFF2-40B4-BE49-F238E27FC236}">
                      <a16:creationId xmlns:a16="http://schemas.microsoft.com/office/drawing/2014/main" id="{19B7AB0E-71B7-9AEC-7F3D-6AAF47E73651}"/>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25" name="Freihandform: Form 34">
                  <a:extLst>
                    <a:ext uri="{FF2B5EF4-FFF2-40B4-BE49-F238E27FC236}">
                      <a16:creationId xmlns:a16="http://schemas.microsoft.com/office/drawing/2014/main" id="{27D57E7E-1EF9-9141-4260-13CBD0AD51EC}"/>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26" name="Freihandform: Form 35">
                  <a:extLst>
                    <a:ext uri="{FF2B5EF4-FFF2-40B4-BE49-F238E27FC236}">
                      <a16:creationId xmlns:a16="http://schemas.microsoft.com/office/drawing/2014/main" id="{346B5D66-286C-269B-5428-90A8B5CA2DAC}"/>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27" name="Freihandform: Form 36">
                  <a:extLst>
                    <a:ext uri="{FF2B5EF4-FFF2-40B4-BE49-F238E27FC236}">
                      <a16:creationId xmlns:a16="http://schemas.microsoft.com/office/drawing/2014/main" id="{A30F997B-4048-A388-0178-431FB13AD9E2}"/>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28" name="Freihandform: Form 37">
                  <a:extLst>
                    <a:ext uri="{FF2B5EF4-FFF2-40B4-BE49-F238E27FC236}">
                      <a16:creationId xmlns:a16="http://schemas.microsoft.com/office/drawing/2014/main" id="{E4936289-8946-9BC5-FC0E-C31538FF9ED3}"/>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29" name="Freihandform: Form 38">
                  <a:extLst>
                    <a:ext uri="{FF2B5EF4-FFF2-40B4-BE49-F238E27FC236}">
                      <a16:creationId xmlns:a16="http://schemas.microsoft.com/office/drawing/2014/main" id="{00FD781B-C8B2-48DA-B508-4312BA2FE88E}"/>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34" name="Freihandform: Form 39">
                  <a:extLst>
                    <a:ext uri="{FF2B5EF4-FFF2-40B4-BE49-F238E27FC236}">
                      <a16:creationId xmlns:a16="http://schemas.microsoft.com/office/drawing/2014/main" id="{54090F25-2857-AEC3-876F-C3955903A605}"/>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35" name="Freihandform: Form 40">
                  <a:extLst>
                    <a:ext uri="{FF2B5EF4-FFF2-40B4-BE49-F238E27FC236}">
                      <a16:creationId xmlns:a16="http://schemas.microsoft.com/office/drawing/2014/main" id="{A8C476A1-8DCB-24AA-809C-DC9370087000}"/>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grpSp>
    </p:spTree>
    <p:extLst>
      <p:ext uri="{BB962C8B-B14F-4D97-AF65-F5344CB8AC3E}">
        <p14:creationId xmlns:p14="http://schemas.microsoft.com/office/powerpoint/2010/main" val="389248574"/>
      </p:ext>
    </p:extLst>
  </p:cSld>
  <p:clrMapOvr>
    <a:masterClrMapping/>
  </p:clrMapOvr>
  <p:transition>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uppieren 19">
            <a:extLst>
              <a:ext uri="{FF2B5EF4-FFF2-40B4-BE49-F238E27FC236}">
                <a16:creationId xmlns:a16="http://schemas.microsoft.com/office/drawing/2014/main" id="{331D98CE-AFC1-11E5-BE37-DFEBA2044F0F}"/>
              </a:ext>
            </a:extLst>
          </p:cNvPr>
          <p:cNvGrpSpPr/>
          <p:nvPr/>
        </p:nvGrpSpPr>
        <p:grpSpPr>
          <a:xfrm>
            <a:off x="0" y="0"/>
            <a:ext cx="19043650" cy="4776952"/>
            <a:chOff x="0" y="0"/>
            <a:chExt cx="19043650" cy="4776952"/>
          </a:xfrm>
        </p:grpSpPr>
        <p:pic>
          <p:nvPicPr>
            <p:cNvPr id="3" name="Grafik 13">
              <a:extLst>
                <a:ext uri="{FF2B5EF4-FFF2-40B4-BE49-F238E27FC236}">
                  <a16:creationId xmlns:a16="http://schemas.microsoft.com/office/drawing/2014/main" id="{CCD8A282-FB1A-111F-A23B-EB58D45A8B5A}"/>
                </a:ext>
              </a:extLst>
            </p:cNvPr>
            <p:cNvPicPr>
              <a:picLocks noChangeAspect="1"/>
            </p:cNvPicPr>
            <p:nvPr/>
          </p:nvPicPr>
          <p:blipFill rotWithShape="1">
            <a:blip r:embed="rId2"/>
            <a:srcRect l="5940" r="188" b="6100"/>
            <a:stretch>
              <a:fillRect/>
            </a:stretch>
          </p:blipFill>
          <p:spPr>
            <a:xfrm>
              <a:off x="0" y="0"/>
              <a:ext cx="19043650" cy="4776952"/>
            </a:xfrm>
            <a:prstGeom prst="rect">
              <a:avLst/>
            </a:prstGeom>
          </p:spPr>
        </p:pic>
        <p:sp>
          <p:nvSpPr>
            <p:cNvPr id="4" name="Textfeld 4">
              <a:extLst>
                <a:ext uri="{FF2B5EF4-FFF2-40B4-BE49-F238E27FC236}">
                  <a16:creationId xmlns:a16="http://schemas.microsoft.com/office/drawing/2014/main" id="{51ADE9AD-E75F-5477-234A-D96F797587C5}"/>
                </a:ext>
              </a:extLst>
            </p:cNvPr>
            <p:cNvSpPr txBox="1"/>
            <p:nvPr/>
          </p:nvSpPr>
          <p:spPr>
            <a:xfrm>
              <a:off x="669600" y="596263"/>
              <a:ext cx="15076409" cy="120494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DeutscheBank" panose="020B0503020202030204" pitchFamily="34" charset="0"/>
                  <a:ea typeface="DeutscheBank" panose="020B0503020202030204" pitchFamily="34" charset="0"/>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Single-line headline in 84 pt</a:t>
              </a:r>
            </a:p>
          </p:txBody>
        </p:sp>
        <p:sp>
          <p:nvSpPr>
            <p:cNvPr id="5" name="Grafik 9">
              <a:extLst>
                <a:ext uri="{FF2B5EF4-FFF2-40B4-BE49-F238E27FC236}">
                  <a16:creationId xmlns:a16="http://schemas.microsoft.com/office/drawing/2014/main" id="{08F67DA9-99C0-82D0-553B-F46C0EE44B5C}"/>
                </a:ext>
              </a:extLst>
            </p:cNvPr>
            <p:cNvSpPr>
              <a:spLocks noChangeAspect="1"/>
            </p:cNvSpPr>
            <p:nvPr/>
          </p:nvSpPr>
          <p:spPr>
            <a:xfrm>
              <a:off x="17042133" y="668496"/>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7" name="Textfeld 4">
              <a:extLst>
                <a:ext uri="{FF2B5EF4-FFF2-40B4-BE49-F238E27FC236}">
                  <a16:creationId xmlns:a16="http://schemas.microsoft.com/office/drawing/2014/main" id="{EEB793C9-FCEB-6871-336F-AD334BB28421}"/>
                </a:ext>
              </a:extLst>
            </p:cNvPr>
            <p:cNvSpPr txBox="1"/>
            <p:nvPr/>
          </p:nvSpPr>
          <p:spPr>
            <a:xfrm>
              <a:off x="626400" y="1939181"/>
              <a:ext cx="15013265" cy="529247"/>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defRPr sz="3450">
                  <a:solidFill>
                    <a:schemeClr val="bg1"/>
                  </a:solidFill>
                  <a:latin typeface="+mn-lt"/>
                  <a:ea typeface="DeutscheBank" panose="020B0503020202030204" pitchFamily="34" charset="77"/>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Body text in 34,5 pt Rae volor aut eost officaboriae nimilles mos ipis.</a:t>
              </a:r>
            </a:p>
          </p:txBody>
        </p:sp>
        <p:grpSp>
          <p:nvGrpSpPr>
            <p:cNvPr id="2" name="Gruppieren 1">
              <a:extLst>
                <a:ext uri="{FF2B5EF4-FFF2-40B4-BE49-F238E27FC236}">
                  <a16:creationId xmlns:a16="http://schemas.microsoft.com/office/drawing/2014/main" id="{1AA9E81D-EB53-36BF-B0EE-CBE3F5DBDF70}"/>
                </a:ext>
              </a:extLst>
            </p:cNvPr>
            <p:cNvGrpSpPr/>
            <p:nvPr/>
          </p:nvGrpSpPr>
          <p:grpSpPr>
            <a:xfrm>
              <a:off x="642957" y="3002620"/>
              <a:ext cx="4910035" cy="1206694"/>
              <a:chOff x="637987" y="2990195"/>
              <a:chExt cx="4910035" cy="1206694"/>
            </a:xfrm>
          </p:grpSpPr>
          <p:sp>
            <p:nvSpPr>
              <p:cNvPr id="6" name="Textfeld 50">
                <a:extLst>
                  <a:ext uri="{FF2B5EF4-FFF2-40B4-BE49-F238E27FC236}">
                    <a16:creationId xmlns:a16="http://schemas.microsoft.com/office/drawing/2014/main" id="{BD57385C-6117-3B75-74DA-E1512C370F64}"/>
                  </a:ext>
                </a:extLst>
              </p:cNvPr>
              <p:cNvSpPr txBox="1"/>
              <p:nvPr/>
            </p:nvSpPr>
            <p:spPr>
              <a:xfrm>
                <a:off x="637987" y="3685210"/>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8" name="Gruppieren 7">
                <a:extLst>
                  <a:ext uri="{FF2B5EF4-FFF2-40B4-BE49-F238E27FC236}">
                    <a16:creationId xmlns:a16="http://schemas.microsoft.com/office/drawing/2014/main" id="{FAD9258D-E84D-CC45-F031-DFB09ADB316A}"/>
                  </a:ext>
                </a:extLst>
              </p:cNvPr>
              <p:cNvGrpSpPr>
                <a:grpSpLocks noChangeAspect="1"/>
              </p:cNvGrpSpPr>
              <p:nvPr/>
            </p:nvGrpSpPr>
            <p:grpSpPr>
              <a:xfrm>
                <a:off x="669551" y="2990195"/>
                <a:ext cx="4878471" cy="661014"/>
                <a:chOff x="128218" y="1298931"/>
                <a:chExt cx="4425377" cy="599618"/>
              </a:xfrm>
              <a:solidFill>
                <a:schemeClr val="bg1"/>
              </a:solidFill>
            </p:grpSpPr>
            <p:sp>
              <p:nvSpPr>
                <p:cNvPr id="9" name="Freihandform: Form 30">
                  <a:extLst>
                    <a:ext uri="{FF2B5EF4-FFF2-40B4-BE49-F238E27FC236}">
                      <a16:creationId xmlns:a16="http://schemas.microsoft.com/office/drawing/2014/main" id="{DF4690D6-38D5-8B19-3741-1BDBB776D0D6}"/>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10" name="Freihandform: Form 31">
                  <a:extLst>
                    <a:ext uri="{FF2B5EF4-FFF2-40B4-BE49-F238E27FC236}">
                      <a16:creationId xmlns:a16="http://schemas.microsoft.com/office/drawing/2014/main" id="{B830B0A5-C48E-C3AE-5849-3AC888263124}"/>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11" name="Freihandform: Form 32">
                  <a:extLst>
                    <a:ext uri="{FF2B5EF4-FFF2-40B4-BE49-F238E27FC236}">
                      <a16:creationId xmlns:a16="http://schemas.microsoft.com/office/drawing/2014/main" id="{A0725AD6-1571-1C4E-EB5F-78A1ECC19AD4}"/>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12" name="Freihandform: Form 33">
                  <a:extLst>
                    <a:ext uri="{FF2B5EF4-FFF2-40B4-BE49-F238E27FC236}">
                      <a16:creationId xmlns:a16="http://schemas.microsoft.com/office/drawing/2014/main" id="{CE3CBC63-024D-D0D7-842F-111CD4366CAC}"/>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13" name="Freihandform: Form 34">
                  <a:extLst>
                    <a:ext uri="{FF2B5EF4-FFF2-40B4-BE49-F238E27FC236}">
                      <a16:creationId xmlns:a16="http://schemas.microsoft.com/office/drawing/2014/main" id="{6B3E0FFA-751D-A624-0FB4-2209B9478DAA}"/>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14" name="Freihandform: Form 35">
                  <a:extLst>
                    <a:ext uri="{FF2B5EF4-FFF2-40B4-BE49-F238E27FC236}">
                      <a16:creationId xmlns:a16="http://schemas.microsoft.com/office/drawing/2014/main" id="{A1E73155-E3D7-3835-CAA0-3AD36839A13E}"/>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15" name="Freihandform: Form 36">
                  <a:extLst>
                    <a:ext uri="{FF2B5EF4-FFF2-40B4-BE49-F238E27FC236}">
                      <a16:creationId xmlns:a16="http://schemas.microsoft.com/office/drawing/2014/main" id="{C8251757-AF6A-CD88-8529-E6A7B9E78D41}"/>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16" name="Freihandform: Form 37">
                  <a:extLst>
                    <a:ext uri="{FF2B5EF4-FFF2-40B4-BE49-F238E27FC236}">
                      <a16:creationId xmlns:a16="http://schemas.microsoft.com/office/drawing/2014/main" id="{C1431D92-5122-A801-B68B-CDEBCF116B2B}"/>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17" name="Freihandform: Form 38">
                  <a:extLst>
                    <a:ext uri="{FF2B5EF4-FFF2-40B4-BE49-F238E27FC236}">
                      <a16:creationId xmlns:a16="http://schemas.microsoft.com/office/drawing/2014/main" id="{384AF9D2-FAF6-6918-0C12-2B42781A6723}"/>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18" name="Freihandform: Form 39">
                  <a:extLst>
                    <a:ext uri="{FF2B5EF4-FFF2-40B4-BE49-F238E27FC236}">
                      <a16:creationId xmlns:a16="http://schemas.microsoft.com/office/drawing/2014/main" id="{38942AB3-C211-8F82-DE9D-66DB9AA1CBA4}"/>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19" name="Freihandform: Form 40">
                  <a:extLst>
                    <a:ext uri="{FF2B5EF4-FFF2-40B4-BE49-F238E27FC236}">
                      <a16:creationId xmlns:a16="http://schemas.microsoft.com/office/drawing/2014/main" id="{2B1C2648-0124-E74F-E08E-15E472AD66F5}"/>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grpSp>
    </p:spTree>
    <p:extLst>
      <p:ext uri="{BB962C8B-B14F-4D97-AF65-F5344CB8AC3E}">
        <p14:creationId xmlns:p14="http://schemas.microsoft.com/office/powerpoint/2010/main" val="1208531806"/>
      </p:ext>
    </p:extLst>
  </p:cSld>
  <p:clrMapOvr>
    <a:masterClrMapping/>
  </p:clrMapOvr>
  <p:transition>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uppieren 19">
            <a:extLst>
              <a:ext uri="{FF2B5EF4-FFF2-40B4-BE49-F238E27FC236}">
                <a16:creationId xmlns:a16="http://schemas.microsoft.com/office/drawing/2014/main" id="{C9423850-4791-7519-51D5-05DCC217AA5E}"/>
              </a:ext>
            </a:extLst>
          </p:cNvPr>
          <p:cNvGrpSpPr/>
          <p:nvPr/>
        </p:nvGrpSpPr>
        <p:grpSpPr>
          <a:xfrm>
            <a:off x="0" y="0"/>
            <a:ext cx="19043650" cy="4776952"/>
            <a:chOff x="0" y="0"/>
            <a:chExt cx="19043650" cy="4776952"/>
          </a:xfrm>
        </p:grpSpPr>
        <p:pic>
          <p:nvPicPr>
            <p:cNvPr id="9" name="Grafik 13">
              <a:extLst>
                <a:ext uri="{FF2B5EF4-FFF2-40B4-BE49-F238E27FC236}">
                  <a16:creationId xmlns:a16="http://schemas.microsoft.com/office/drawing/2014/main" id="{7478285D-4994-B8DD-1E67-D06965D7DE9E}"/>
                </a:ext>
              </a:extLst>
            </p:cNvPr>
            <p:cNvPicPr>
              <a:picLocks noChangeAspect="1"/>
            </p:cNvPicPr>
            <p:nvPr/>
          </p:nvPicPr>
          <p:blipFill rotWithShape="1">
            <a:blip r:embed="rId2"/>
            <a:srcRect l="5940" r="188" b="6100"/>
            <a:stretch>
              <a:fillRect/>
            </a:stretch>
          </p:blipFill>
          <p:spPr>
            <a:xfrm>
              <a:off x="0" y="0"/>
              <a:ext cx="19043650" cy="4776952"/>
            </a:xfrm>
            <a:prstGeom prst="rect">
              <a:avLst/>
            </a:prstGeom>
          </p:spPr>
        </p:pic>
        <p:grpSp>
          <p:nvGrpSpPr>
            <p:cNvPr id="4" name="Gruppieren 3">
              <a:extLst>
                <a:ext uri="{FF2B5EF4-FFF2-40B4-BE49-F238E27FC236}">
                  <a16:creationId xmlns:a16="http://schemas.microsoft.com/office/drawing/2014/main" id="{32ABC704-1543-DAFB-5C89-7BF8E86BB257}"/>
                </a:ext>
              </a:extLst>
            </p:cNvPr>
            <p:cNvGrpSpPr/>
            <p:nvPr/>
          </p:nvGrpSpPr>
          <p:grpSpPr>
            <a:xfrm>
              <a:off x="669600" y="667508"/>
              <a:ext cx="17705342" cy="1635471"/>
              <a:chOff x="696736" y="3725965"/>
              <a:chExt cx="6693375" cy="618278"/>
            </a:xfrm>
          </p:grpSpPr>
          <p:sp>
            <p:nvSpPr>
              <p:cNvPr id="6" name="Textfeld 4">
                <a:extLst>
                  <a:ext uri="{FF2B5EF4-FFF2-40B4-BE49-F238E27FC236}">
                    <a16:creationId xmlns:a16="http://schemas.microsoft.com/office/drawing/2014/main" id="{737F4C9E-5DFD-1E30-E6D6-588D4A5C9FE1}"/>
                  </a:ext>
                </a:extLst>
              </p:cNvPr>
              <p:cNvSpPr txBox="1"/>
              <p:nvPr/>
            </p:nvSpPr>
            <p:spPr>
              <a:xfrm>
                <a:off x="696736" y="3888722"/>
                <a:ext cx="5699526" cy="455521"/>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DeutscheBank" panose="020B0503020202030204" pitchFamily="34" charset="0"/>
                    <a:ea typeface="DeutscheBank" panose="020B0503020202030204" pitchFamily="34" charset="0"/>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Single-line headline in 84 pt</a:t>
                </a:r>
              </a:p>
            </p:txBody>
          </p:sp>
          <p:sp>
            <p:nvSpPr>
              <p:cNvPr id="7" name="Grafik 9">
                <a:extLst>
                  <a:ext uri="{FF2B5EF4-FFF2-40B4-BE49-F238E27FC236}">
                    <a16:creationId xmlns:a16="http://schemas.microsoft.com/office/drawing/2014/main" id="{34DA2A19-7DA7-8241-4C83-E6B3464F379C}"/>
                  </a:ext>
                </a:extLst>
              </p:cNvPr>
              <p:cNvSpPr>
                <a:spLocks noChangeAspect="1"/>
              </p:cNvSpPr>
              <p:nvPr/>
            </p:nvSpPr>
            <p:spPr>
              <a:xfrm>
                <a:off x="6886112" y="3725965"/>
                <a:ext cx="503999" cy="50400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grpSp>
        <p:grpSp>
          <p:nvGrpSpPr>
            <p:cNvPr id="2" name="Gruppieren 1">
              <a:extLst>
                <a:ext uri="{FF2B5EF4-FFF2-40B4-BE49-F238E27FC236}">
                  <a16:creationId xmlns:a16="http://schemas.microsoft.com/office/drawing/2014/main" id="{4EA45D2E-B63B-C8E3-3FEF-721AFECDD80A}"/>
                </a:ext>
              </a:extLst>
            </p:cNvPr>
            <p:cNvGrpSpPr/>
            <p:nvPr/>
          </p:nvGrpSpPr>
          <p:grpSpPr>
            <a:xfrm>
              <a:off x="642957" y="3002620"/>
              <a:ext cx="4910035" cy="1206694"/>
              <a:chOff x="637987" y="2990195"/>
              <a:chExt cx="4910035" cy="1206694"/>
            </a:xfrm>
          </p:grpSpPr>
          <p:sp>
            <p:nvSpPr>
              <p:cNvPr id="3" name="Textfeld 50">
                <a:extLst>
                  <a:ext uri="{FF2B5EF4-FFF2-40B4-BE49-F238E27FC236}">
                    <a16:creationId xmlns:a16="http://schemas.microsoft.com/office/drawing/2014/main" id="{AABCE419-1109-7D94-7CF1-3F7070B8850C}"/>
                  </a:ext>
                </a:extLst>
              </p:cNvPr>
              <p:cNvSpPr txBox="1"/>
              <p:nvPr/>
            </p:nvSpPr>
            <p:spPr>
              <a:xfrm>
                <a:off x="637987" y="3685210"/>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5" name="Gruppieren 4">
                <a:extLst>
                  <a:ext uri="{FF2B5EF4-FFF2-40B4-BE49-F238E27FC236}">
                    <a16:creationId xmlns:a16="http://schemas.microsoft.com/office/drawing/2014/main" id="{47D38D6C-74FF-AC9B-D90A-2788D4A1CF72}"/>
                  </a:ext>
                </a:extLst>
              </p:cNvPr>
              <p:cNvGrpSpPr>
                <a:grpSpLocks noChangeAspect="1"/>
              </p:cNvGrpSpPr>
              <p:nvPr/>
            </p:nvGrpSpPr>
            <p:grpSpPr>
              <a:xfrm>
                <a:off x="669551" y="2990195"/>
                <a:ext cx="4878471" cy="661014"/>
                <a:chOff x="128218" y="1298931"/>
                <a:chExt cx="4425377" cy="599618"/>
              </a:xfrm>
              <a:solidFill>
                <a:schemeClr val="bg1"/>
              </a:solidFill>
            </p:grpSpPr>
            <p:sp>
              <p:nvSpPr>
                <p:cNvPr id="8" name="Freihandform: Form 30">
                  <a:extLst>
                    <a:ext uri="{FF2B5EF4-FFF2-40B4-BE49-F238E27FC236}">
                      <a16:creationId xmlns:a16="http://schemas.microsoft.com/office/drawing/2014/main" id="{CFD0C7D7-5D68-C64E-25EC-2E8845F1A5BB}"/>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10" name="Freihandform: Form 31">
                  <a:extLst>
                    <a:ext uri="{FF2B5EF4-FFF2-40B4-BE49-F238E27FC236}">
                      <a16:creationId xmlns:a16="http://schemas.microsoft.com/office/drawing/2014/main" id="{DDE01202-5F41-FEA1-75B2-20B6A44BB042}"/>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11" name="Freihandform: Form 32">
                  <a:extLst>
                    <a:ext uri="{FF2B5EF4-FFF2-40B4-BE49-F238E27FC236}">
                      <a16:creationId xmlns:a16="http://schemas.microsoft.com/office/drawing/2014/main" id="{A38362BB-7810-D1A2-0FAA-A501C1BD0F26}"/>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12" name="Freihandform: Form 33">
                  <a:extLst>
                    <a:ext uri="{FF2B5EF4-FFF2-40B4-BE49-F238E27FC236}">
                      <a16:creationId xmlns:a16="http://schemas.microsoft.com/office/drawing/2014/main" id="{0FFBAF96-203B-2F3C-DEBE-1C9500A0D540}"/>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13" name="Freihandform: Form 34">
                  <a:extLst>
                    <a:ext uri="{FF2B5EF4-FFF2-40B4-BE49-F238E27FC236}">
                      <a16:creationId xmlns:a16="http://schemas.microsoft.com/office/drawing/2014/main" id="{D5615C5A-3FC2-8FC9-2461-29DC2FD29716}"/>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14" name="Freihandform: Form 35">
                  <a:extLst>
                    <a:ext uri="{FF2B5EF4-FFF2-40B4-BE49-F238E27FC236}">
                      <a16:creationId xmlns:a16="http://schemas.microsoft.com/office/drawing/2014/main" id="{71EB824F-7918-D1D3-EEB0-CF782A4E4515}"/>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15" name="Freihandform: Form 36">
                  <a:extLst>
                    <a:ext uri="{FF2B5EF4-FFF2-40B4-BE49-F238E27FC236}">
                      <a16:creationId xmlns:a16="http://schemas.microsoft.com/office/drawing/2014/main" id="{16142EB9-AAE9-2D98-FBF2-220A05AB6268}"/>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16" name="Freihandform: Form 37">
                  <a:extLst>
                    <a:ext uri="{FF2B5EF4-FFF2-40B4-BE49-F238E27FC236}">
                      <a16:creationId xmlns:a16="http://schemas.microsoft.com/office/drawing/2014/main" id="{6C65728D-7630-A34A-3F50-69122CC0BDE5}"/>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17" name="Freihandform: Form 38">
                  <a:extLst>
                    <a:ext uri="{FF2B5EF4-FFF2-40B4-BE49-F238E27FC236}">
                      <a16:creationId xmlns:a16="http://schemas.microsoft.com/office/drawing/2014/main" id="{D38D6779-3486-48C8-2988-9ED03E6788A3}"/>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18" name="Freihandform: Form 39">
                  <a:extLst>
                    <a:ext uri="{FF2B5EF4-FFF2-40B4-BE49-F238E27FC236}">
                      <a16:creationId xmlns:a16="http://schemas.microsoft.com/office/drawing/2014/main" id="{492D237F-4678-F0EA-A36B-AD6C7AC3A2EE}"/>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19" name="Freihandform: Form 40">
                  <a:extLst>
                    <a:ext uri="{FF2B5EF4-FFF2-40B4-BE49-F238E27FC236}">
                      <a16:creationId xmlns:a16="http://schemas.microsoft.com/office/drawing/2014/main" id="{D99AE9F9-8BBC-A699-05FD-F51BAFB71589}"/>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grpSp>
    </p:spTree>
    <p:extLst>
      <p:ext uri="{BB962C8B-B14F-4D97-AF65-F5344CB8AC3E}">
        <p14:creationId xmlns:p14="http://schemas.microsoft.com/office/powerpoint/2010/main" val="245009428"/>
      </p:ext>
    </p:extLst>
  </p:cSld>
  <p:clrMapOvr>
    <a:masterClrMapping/>
  </p:clrMapOvr>
  <p:transition>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feld 8">
            <a:extLst>
              <a:ext uri="{FF2B5EF4-FFF2-40B4-BE49-F238E27FC236}">
                <a16:creationId xmlns:a16="http://schemas.microsoft.com/office/drawing/2014/main" id="{C811D5D6-0F4A-CF96-0975-6F88CAB55944}"/>
              </a:ext>
            </a:extLst>
          </p:cNvPr>
          <p:cNvSpPr txBox="1"/>
          <p:nvPr/>
        </p:nvSpPr>
        <p:spPr>
          <a:xfrm>
            <a:off x="0" y="4974852"/>
            <a:ext cx="10609014" cy="377347"/>
          </a:xfrm>
          <a:prstGeom prst="rect">
            <a:avLst/>
          </a:prstGeom>
          <a:noFill/>
        </p:spPr>
        <p:txBody>
          <a:bodyPr wrap="square">
            <a:spAutoFit/>
          </a:bodyPr>
          <a:lstStyle/>
          <a:p>
            <a:pPr>
              <a:spcAft>
                <a:spcPts val="1325"/>
              </a:spcAft>
            </a:pPr>
            <a:r>
              <a:rPr lang="en-GB" sz="1852" noProof="0"/>
              <a:t>For the cut-out portrait only use head and shoulder shots, no full body images.</a:t>
            </a:r>
          </a:p>
        </p:txBody>
      </p:sp>
      <p:grpSp>
        <p:nvGrpSpPr>
          <p:cNvPr id="20" name="Gruppieren 19">
            <a:extLst>
              <a:ext uri="{FF2B5EF4-FFF2-40B4-BE49-F238E27FC236}">
                <a16:creationId xmlns:a16="http://schemas.microsoft.com/office/drawing/2014/main" id="{DAAAF00B-3840-9BFD-6348-1DA56E836A1F}"/>
              </a:ext>
            </a:extLst>
          </p:cNvPr>
          <p:cNvGrpSpPr/>
          <p:nvPr/>
        </p:nvGrpSpPr>
        <p:grpSpPr>
          <a:xfrm>
            <a:off x="0" y="0"/>
            <a:ext cx="19043650" cy="4776952"/>
            <a:chOff x="0" y="0"/>
            <a:chExt cx="19043650" cy="4776952"/>
          </a:xfrm>
        </p:grpSpPr>
        <p:pic>
          <p:nvPicPr>
            <p:cNvPr id="11" name="Grafik 13">
              <a:extLst>
                <a:ext uri="{FF2B5EF4-FFF2-40B4-BE49-F238E27FC236}">
                  <a16:creationId xmlns:a16="http://schemas.microsoft.com/office/drawing/2014/main" id="{768E0519-5492-21A3-BED4-DD244977B0A7}"/>
                </a:ext>
              </a:extLst>
            </p:cNvPr>
            <p:cNvPicPr>
              <a:picLocks noChangeAspect="1"/>
            </p:cNvPicPr>
            <p:nvPr/>
          </p:nvPicPr>
          <p:blipFill rotWithShape="1">
            <a:blip r:embed="rId2"/>
            <a:srcRect l="5940" r="188" b="6100"/>
            <a:stretch>
              <a:fillRect/>
            </a:stretch>
          </p:blipFill>
          <p:spPr>
            <a:xfrm>
              <a:off x="0" y="0"/>
              <a:ext cx="19043650" cy="4776952"/>
            </a:xfrm>
            <a:prstGeom prst="rect">
              <a:avLst/>
            </a:prstGeom>
          </p:spPr>
        </p:pic>
        <p:pic>
          <p:nvPicPr>
            <p:cNvPr id="4" name="Grafik 3" descr="Ein Bild, das Menschliches Gesicht, Person, Porträtbild, Porträt enthält.&#10;&#10;Automatisch generierte Beschreibung">
              <a:extLst>
                <a:ext uri="{FF2B5EF4-FFF2-40B4-BE49-F238E27FC236}">
                  <a16:creationId xmlns:a16="http://schemas.microsoft.com/office/drawing/2014/main" id="{F64DA777-FDDF-46DD-9429-AE8432013E9C}"/>
                </a:ext>
              </a:extLst>
            </p:cNvPr>
            <p:cNvPicPr>
              <a:picLocks noChangeAspect="1"/>
            </p:cNvPicPr>
            <p:nvPr/>
          </p:nvPicPr>
          <p:blipFill>
            <a:blip r:embed="rId3"/>
            <a:srcRect l="20587"/>
            <a:stretch/>
          </p:blipFill>
          <p:spPr>
            <a:xfrm>
              <a:off x="11548752" y="865"/>
              <a:ext cx="5671709" cy="4761367"/>
            </a:xfrm>
            <a:prstGeom prst="rect">
              <a:avLst/>
            </a:prstGeom>
          </p:spPr>
        </p:pic>
        <p:sp>
          <p:nvSpPr>
            <p:cNvPr id="8" name="Grafik 9">
              <a:extLst>
                <a:ext uri="{FF2B5EF4-FFF2-40B4-BE49-F238E27FC236}">
                  <a16:creationId xmlns:a16="http://schemas.microsoft.com/office/drawing/2014/main" id="{9DF0DD38-8006-A803-FDBD-1E92DEC46C69}"/>
                </a:ext>
              </a:extLst>
            </p:cNvPr>
            <p:cNvSpPr>
              <a:spLocks noChangeAspect="1"/>
            </p:cNvSpPr>
            <p:nvPr/>
          </p:nvSpPr>
          <p:spPr>
            <a:xfrm>
              <a:off x="17041762" y="667513"/>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44" name="Textfeld 4">
              <a:extLst>
                <a:ext uri="{FF2B5EF4-FFF2-40B4-BE49-F238E27FC236}">
                  <a16:creationId xmlns:a16="http://schemas.microsoft.com/office/drawing/2014/main" id="{AC6F8ACA-DEDF-87C9-B460-892BC5B5CF1B}"/>
                </a:ext>
              </a:extLst>
            </p:cNvPr>
            <p:cNvSpPr txBox="1"/>
            <p:nvPr/>
          </p:nvSpPr>
          <p:spPr>
            <a:xfrm>
              <a:off x="669601" y="1098033"/>
              <a:ext cx="10210444" cy="120494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DeutscheBank" panose="020B0503020202030204" pitchFamily="34" charset="0"/>
                  <a:ea typeface="DeutscheBank" panose="020B0503020202030204" pitchFamily="34" charset="0"/>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Single-line headline</a:t>
              </a:r>
            </a:p>
          </p:txBody>
        </p:sp>
        <p:grpSp>
          <p:nvGrpSpPr>
            <p:cNvPr id="2" name="Gruppieren 1">
              <a:extLst>
                <a:ext uri="{FF2B5EF4-FFF2-40B4-BE49-F238E27FC236}">
                  <a16:creationId xmlns:a16="http://schemas.microsoft.com/office/drawing/2014/main" id="{5DAE3D4F-6D0E-A62D-0002-9C8366801B78}"/>
                </a:ext>
              </a:extLst>
            </p:cNvPr>
            <p:cNvGrpSpPr/>
            <p:nvPr/>
          </p:nvGrpSpPr>
          <p:grpSpPr>
            <a:xfrm>
              <a:off x="642957" y="3002620"/>
              <a:ext cx="4910035" cy="1206694"/>
              <a:chOff x="637987" y="2990195"/>
              <a:chExt cx="4910035" cy="1206694"/>
            </a:xfrm>
          </p:grpSpPr>
          <p:sp>
            <p:nvSpPr>
              <p:cNvPr id="3" name="Textfeld 50">
                <a:extLst>
                  <a:ext uri="{FF2B5EF4-FFF2-40B4-BE49-F238E27FC236}">
                    <a16:creationId xmlns:a16="http://schemas.microsoft.com/office/drawing/2014/main" id="{21F7A580-88E6-B7E6-E826-884AB9EDD54D}"/>
                  </a:ext>
                </a:extLst>
              </p:cNvPr>
              <p:cNvSpPr txBox="1"/>
              <p:nvPr/>
            </p:nvSpPr>
            <p:spPr>
              <a:xfrm>
                <a:off x="637987" y="3685210"/>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5" name="Gruppieren 4">
                <a:extLst>
                  <a:ext uri="{FF2B5EF4-FFF2-40B4-BE49-F238E27FC236}">
                    <a16:creationId xmlns:a16="http://schemas.microsoft.com/office/drawing/2014/main" id="{7AA8DC79-E76F-02A5-F9D8-6F91188F7713}"/>
                  </a:ext>
                </a:extLst>
              </p:cNvPr>
              <p:cNvGrpSpPr>
                <a:grpSpLocks noChangeAspect="1"/>
              </p:cNvGrpSpPr>
              <p:nvPr/>
            </p:nvGrpSpPr>
            <p:grpSpPr>
              <a:xfrm>
                <a:off x="669551" y="2990195"/>
                <a:ext cx="4878471" cy="661014"/>
                <a:chOff x="128218" y="1298931"/>
                <a:chExt cx="4425377" cy="599618"/>
              </a:xfrm>
              <a:solidFill>
                <a:schemeClr val="bg1"/>
              </a:solidFill>
            </p:grpSpPr>
            <p:sp>
              <p:nvSpPr>
                <p:cNvPr id="6" name="Freihandform: Form 30">
                  <a:extLst>
                    <a:ext uri="{FF2B5EF4-FFF2-40B4-BE49-F238E27FC236}">
                      <a16:creationId xmlns:a16="http://schemas.microsoft.com/office/drawing/2014/main" id="{1C1E9E04-1B08-FB19-FE6D-50C9D0DC6B17}"/>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7" name="Freihandform: Form 31">
                  <a:extLst>
                    <a:ext uri="{FF2B5EF4-FFF2-40B4-BE49-F238E27FC236}">
                      <a16:creationId xmlns:a16="http://schemas.microsoft.com/office/drawing/2014/main" id="{AD48497D-D985-0030-06FE-9DC48F57D277}"/>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10" name="Freihandform: Form 32">
                  <a:extLst>
                    <a:ext uri="{FF2B5EF4-FFF2-40B4-BE49-F238E27FC236}">
                      <a16:creationId xmlns:a16="http://schemas.microsoft.com/office/drawing/2014/main" id="{C7D75E6F-A09F-4962-898C-F4E5D8A20F02}"/>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12" name="Freihandform: Form 33">
                  <a:extLst>
                    <a:ext uri="{FF2B5EF4-FFF2-40B4-BE49-F238E27FC236}">
                      <a16:creationId xmlns:a16="http://schemas.microsoft.com/office/drawing/2014/main" id="{7C06DD3F-F617-9717-C794-A7200F992157}"/>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13" name="Freihandform: Form 34">
                  <a:extLst>
                    <a:ext uri="{FF2B5EF4-FFF2-40B4-BE49-F238E27FC236}">
                      <a16:creationId xmlns:a16="http://schemas.microsoft.com/office/drawing/2014/main" id="{4ABE5DDB-1851-42E9-49FA-1B8896FA8CC1}"/>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14" name="Freihandform: Form 35">
                  <a:extLst>
                    <a:ext uri="{FF2B5EF4-FFF2-40B4-BE49-F238E27FC236}">
                      <a16:creationId xmlns:a16="http://schemas.microsoft.com/office/drawing/2014/main" id="{FB4A778A-4F3F-E094-6F4C-FB6CBFD4BB47}"/>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15" name="Freihandform: Form 36">
                  <a:extLst>
                    <a:ext uri="{FF2B5EF4-FFF2-40B4-BE49-F238E27FC236}">
                      <a16:creationId xmlns:a16="http://schemas.microsoft.com/office/drawing/2014/main" id="{4832D6B8-BEC2-5E86-6B44-5BD7C1D705AB}"/>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16" name="Freihandform: Form 37">
                  <a:extLst>
                    <a:ext uri="{FF2B5EF4-FFF2-40B4-BE49-F238E27FC236}">
                      <a16:creationId xmlns:a16="http://schemas.microsoft.com/office/drawing/2014/main" id="{B2722D31-9854-7F6A-6702-533AC503B76B}"/>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17" name="Freihandform: Form 38">
                  <a:extLst>
                    <a:ext uri="{FF2B5EF4-FFF2-40B4-BE49-F238E27FC236}">
                      <a16:creationId xmlns:a16="http://schemas.microsoft.com/office/drawing/2014/main" id="{1FEE29B8-1BE0-40CF-E91F-19C2E28BECFF}"/>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18" name="Freihandform: Form 39">
                  <a:extLst>
                    <a:ext uri="{FF2B5EF4-FFF2-40B4-BE49-F238E27FC236}">
                      <a16:creationId xmlns:a16="http://schemas.microsoft.com/office/drawing/2014/main" id="{E5F0FABB-767E-3419-C6C6-C992BDDB4C3B}"/>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19" name="Freihandform: Form 40">
                  <a:extLst>
                    <a:ext uri="{FF2B5EF4-FFF2-40B4-BE49-F238E27FC236}">
                      <a16:creationId xmlns:a16="http://schemas.microsoft.com/office/drawing/2014/main" id="{F3432E25-F586-E5ED-4595-2141B3E0520C}"/>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grpSp>
    </p:spTree>
    <p:extLst>
      <p:ext uri="{BB962C8B-B14F-4D97-AF65-F5344CB8AC3E}">
        <p14:creationId xmlns:p14="http://schemas.microsoft.com/office/powerpoint/2010/main" val="2548812357"/>
      </p:ext>
    </p:extLst>
  </p:cSld>
  <p:clrMapOvr>
    <a:masterClrMapping/>
  </p:clrMapOvr>
  <p:transition>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a:extLst>
              <a:ext uri="{FF2B5EF4-FFF2-40B4-BE49-F238E27FC236}">
                <a16:creationId xmlns:a16="http://schemas.microsoft.com/office/drawing/2014/main" id="{4300F739-153A-5898-38B7-D5C76AD2FD28}"/>
              </a:ext>
            </a:extLst>
          </p:cNvPr>
          <p:cNvSpPr txBox="1"/>
          <p:nvPr/>
        </p:nvSpPr>
        <p:spPr>
          <a:xfrm>
            <a:off x="663582" y="601200"/>
            <a:ext cx="12205296" cy="492443"/>
          </a:xfrm>
          <a:prstGeom prst="rect">
            <a:avLst/>
          </a:prstGeom>
          <a:noFill/>
        </p:spPr>
        <p:txBody>
          <a:bodyPr wrap="square" lIns="0" tIns="0" rIns="0" bIns="0">
            <a:spAutoFit/>
          </a:bodyPr>
          <a:lstStyle/>
          <a:p>
            <a:r>
              <a:rPr lang="en-GB" sz="3200" b="1" noProof="0">
                <a:solidFill>
                  <a:schemeClr val="accent1"/>
                </a:solidFill>
                <a:latin typeface="DeutscheBank" panose="020B0503020202030204" pitchFamily="34" charset="0"/>
              </a:rPr>
              <a:t>Using the typeface claim in e-mail-banners</a:t>
            </a:r>
            <a:endParaRPr lang="en-GB" sz="3200" noProof="0">
              <a:solidFill>
                <a:schemeClr val="accent1"/>
              </a:solidFill>
            </a:endParaRPr>
          </a:p>
        </p:txBody>
      </p:sp>
      <p:grpSp>
        <p:nvGrpSpPr>
          <p:cNvPr id="4" name="Gruppieren 3">
            <a:extLst>
              <a:ext uri="{FF2B5EF4-FFF2-40B4-BE49-F238E27FC236}">
                <a16:creationId xmlns:a16="http://schemas.microsoft.com/office/drawing/2014/main" id="{C270A270-784E-7EC8-3127-2267D873CEAB}"/>
              </a:ext>
            </a:extLst>
          </p:cNvPr>
          <p:cNvGrpSpPr/>
          <p:nvPr/>
        </p:nvGrpSpPr>
        <p:grpSpPr>
          <a:xfrm>
            <a:off x="13072009" y="2235364"/>
            <a:ext cx="5303304" cy="2126108"/>
            <a:chOff x="12188998" y="5322749"/>
            <a:chExt cx="5303304" cy="2126108"/>
          </a:xfrm>
        </p:grpSpPr>
        <p:sp>
          <p:nvSpPr>
            <p:cNvPr id="5" name="Textfeld 50">
              <a:extLst>
                <a:ext uri="{FF2B5EF4-FFF2-40B4-BE49-F238E27FC236}">
                  <a16:creationId xmlns:a16="http://schemas.microsoft.com/office/drawing/2014/main" id="{79FC7B5A-0227-0A43-DD95-C2E371E7C18D}"/>
                </a:ext>
              </a:extLst>
            </p:cNvPr>
            <p:cNvSpPr txBox="1"/>
            <p:nvPr/>
          </p:nvSpPr>
          <p:spPr>
            <a:xfrm>
              <a:off x="12827227" y="5932617"/>
              <a:ext cx="3999075" cy="955390"/>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096" noProof="0">
                  <a:solidFill>
                    <a:srgbClr val="0069B1"/>
                  </a:solidFill>
                  <a:latin typeface="DeutscheBank Medium" panose="020B0603020202030204" pitchFamily="34" charset="0"/>
                  <a:ea typeface="DeutscheBank Medium" panose="020B0603020202030204" pitchFamily="34" charset="0"/>
                  <a:cs typeface="Deutsche Bank Text" panose="020B0503020202030204" pitchFamily="34" charset="0"/>
                </a:rPr>
                <a:t>With deep dedication.</a:t>
              </a:r>
            </a:p>
            <a:p>
              <a:pPr>
                <a:lnSpc>
                  <a:spcPct val="95000"/>
                </a:lnSpc>
              </a:pPr>
              <a:r>
                <a:rPr lang="en-GB" sz="3500" b="1" noProof="0">
                  <a:solidFill>
                    <a:schemeClr val="accent1"/>
                  </a:solidFill>
                  <a:latin typeface="+mn-lt"/>
                  <a:ea typeface="DeutscheBank Beta21" panose="020B0503020202030204" pitchFamily="34" charset="77"/>
                  <a:cs typeface="Deutsche Bank Text" panose="020B0503020202030204" pitchFamily="34" charset="0"/>
                </a:rPr>
                <a:t>Deutsche Bank</a:t>
              </a:r>
            </a:p>
          </p:txBody>
        </p:sp>
        <p:sp>
          <p:nvSpPr>
            <p:cNvPr id="6" name="Rechteck 5">
              <a:extLst>
                <a:ext uri="{FF2B5EF4-FFF2-40B4-BE49-F238E27FC236}">
                  <a16:creationId xmlns:a16="http://schemas.microsoft.com/office/drawing/2014/main" id="{52AA2175-01C9-0157-DC5C-3AEE878BF4B2}"/>
                </a:ext>
              </a:extLst>
            </p:cNvPr>
            <p:cNvSpPr/>
            <p:nvPr/>
          </p:nvSpPr>
          <p:spPr>
            <a:xfrm>
              <a:off x="12196097" y="678285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7" name="Rechteck 6">
              <a:extLst>
                <a:ext uri="{FF2B5EF4-FFF2-40B4-BE49-F238E27FC236}">
                  <a16:creationId xmlns:a16="http://schemas.microsoft.com/office/drawing/2014/main" id="{ECB56449-5A1E-A614-BBB1-74E909155DF3}"/>
                </a:ext>
              </a:extLst>
            </p:cNvPr>
            <p:cNvSpPr/>
            <p:nvPr/>
          </p:nvSpPr>
          <p:spPr>
            <a:xfrm>
              <a:off x="12196097" y="5322749"/>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8" name="Rechteck 7">
              <a:extLst>
                <a:ext uri="{FF2B5EF4-FFF2-40B4-BE49-F238E27FC236}">
                  <a16:creationId xmlns:a16="http://schemas.microsoft.com/office/drawing/2014/main" id="{796C3C81-F837-D65B-B37B-475546E6B5D2}"/>
                </a:ext>
              </a:extLst>
            </p:cNvPr>
            <p:cNvSpPr/>
            <p:nvPr/>
          </p:nvSpPr>
          <p:spPr>
            <a:xfrm>
              <a:off x="16826302" y="678285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9" name="Rechteck 8">
              <a:extLst>
                <a:ext uri="{FF2B5EF4-FFF2-40B4-BE49-F238E27FC236}">
                  <a16:creationId xmlns:a16="http://schemas.microsoft.com/office/drawing/2014/main" id="{B5459014-9038-F122-2F8D-45B87295522F}"/>
                </a:ext>
              </a:extLst>
            </p:cNvPr>
            <p:cNvSpPr/>
            <p:nvPr/>
          </p:nvSpPr>
          <p:spPr>
            <a:xfrm>
              <a:off x="16826302" y="5322749"/>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10" name="Rechteck 9">
              <a:extLst>
                <a:ext uri="{FF2B5EF4-FFF2-40B4-BE49-F238E27FC236}">
                  <a16:creationId xmlns:a16="http://schemas.microsoft.com/office/drawing/2014/main" id="{782F2D6B-F6D4-82C0-8546-8BB2BC352C93}"/>
                </a:ext>
              </a:extLst>
            </p:cNvPr>
            <p:cNvSpPr/>
            <p:nvPr/>
          </p:nvSpPr>
          <p:spPr>
            <a:xfrm>
              <a:off x="12188998" y="5322749"/>
              <a:ext cx="5303304" cy="2126108"/>
            </a:xfrm>
            <a:prstGeom prst="rect">
              <a:avLst/>
            </a:prstGeom>
            <a:noFill/>
            <a:ln>
              <a:solidFill>
                <a:srgbClr val="C18EBD"/>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grpSp>
      <p:sp>
        <p:nvSpPr>
          <p:cNvPr id="11" name="Grafik 9">
            <a:extLst>
              <a:ext uri="{FF2B5EF4-FFF2-40B4-BE49-F238E27FC236}">
                <a16:creationId xmlns:a16="http://schemas.microsoft.com/office/drawing/2014/main" id="{201C4838-5C24-0708-6F70-1D6555AA5356}"/>
              </a:ext>
            </a:extLst>
          </p:cNvPr>
          <p:cNvSpPr>
            <a:spLocks noChangeAspect="1"/>
          </p:cNvSpPr>
          <p:nvPr/>
        </p:nvSpPr>
        <p:spPr>
          <a:xfrm>
            <a:off x="17046891" y="668768"/>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accent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13" name="Textfeld 12">
            <a:extLst>
              <a:ext uri="{FF2B5EF4-FFF2-40B4-BE49-F238E27FC236}">
                <a16:creationId xmlns:a16="http://schemas.microsoft.com/office/drawing/2014/main" id="{86766AEB-E0B6-B216-9336-D5B24B72D8BB}"/>
              </a:ext>
            </a:extLst>
          </p:cNvPr>
          <p:cNvSpPr txBox="1"/>
          <p:nvPr/>
        </p:nvSpPr>
        <p:spPr>
          <a:xfrm>
            <a:off x="663579" y="1335359"/>
            <a:ext cx="11562452" cy="2215991"/>
          </a:xfrm>
          <a:prstGeom prst="rect">
            <a:avLst/>
          </a:prstGeom>
          <a:noFill/>
        </p:spPr>
        <p:txBody>
          <a:bodyPr wrap="square" lIns="0" tIns="0" rIns="0" bIns="0">
            <a:spAutoFit/>
          </a:bodyPr>
          <a:lstStyle/>
          <a:p>
            <a:r>
              <a:rPr lang="en-GB" sz="1800" b="1" noProof="0">
                <a:solidFill>
                  <a:schemeClr val="accent1"/>
                </a:solidFill>
                <a:latin typeface="DeutscheBank" panose="020B0503020202030204" pitchFamily="34" charset="0"/>
              </a:rPr>
              <a:t>Trade &amp; activation level:</a:t>
            </a:r>
          </a:p>
          <a:p>
            <a:pPr marL="354951" indent="-354951">
              <a:buFont typeface="DeutscheBank" panose="020B0503020202030204" pitchFamily="34" charset="0"/>
              <a:buChar char="–"/>
            </a:pPr>
            <a:r>
              <a:rPr lang="en-GB" sz="1800" noProof="0">
                <a:latin typeface="DeutscheBank" panose="020B0503020202030204" pitchFamily="34" charset="0"/>
              </a:rPr>
              <a:t>In our day-2-day communication we only use the typeface claim within our general layout system and in our expanding box.</a:t>
            </a:r>
          </a:p>
          <a:p>
            <a:pPr marL="354951" indent="-354951">
              <a:buFont typeface="DeutscheBank" panose="020B0503020202030204" pitchFamily="34" charset="0"/>
              <a:buChar char="–"/>
            </a:pPr>
            <a:r>
              <a:rPr lang="en-GB" sz="1800" noProof="0">
                <a:latin typeface="DeutscheBank" panose="020B0503020202030204" pitchFamily="34" charset="0"/>
              </a:rPr>
              <a:t>In the expanding box, the claim associated with the Deutsche Bank identifier provides additional reassurance, but it is not the main message. That is why we use the typeface claim to give the message's hierarchy (HL/Copy vs. Claim).</a:t>
            </a:r>
          </a:p>
          <a:p>
            <a:pPr marL="354951" indent="-354951">
              <a:buFont typeface="DeutscheBank" panose="020B0503020202030204" pitchFamily="34" charset="0"/>
              <a:buChar char="–"/>
            </a:pPr>
            <a:r>
              <a:rPr lang="en-GB" sz="1800" noProof="0">
                <a:latin typeface="DeutscheBank" panose="020B0503020202030204" pitchFamily="34" charset="0"/>
              </a:rPr>
              <a:t>Please do not change the colour or size of the claim in your applications. Also, make sure to maintain a clear space around the claim/wordmark, which should be at least half the logo size.</a:t>
            </a:r>
            <a:endParaRPr lang="en-GB" sz="1800" b="1" noProof="0">
              <a:latin typeface="DeutscheBank" panose="020B0503020202030204" pitchFamily="34" charset="0"/>
            </a:endParaRPr>
          </a:p>
        </p:txBody>
      </p:sp>
    </p:spTree>
    <p:extLst>
      <p:ext uri="{BB962C8B-B14F-4D97-AF65-F5344CB8AC3E}">
        <p14:creationId xmlns:p14="http://schemas.microsoft.com/office/powerpoint/2010/main" val="339594503"/>
      </p:ext>
    </p:extLst>
  </p:cSld>
  <p:clrMapOvr>
    <a:masterClrMapping/>
  </p:clrMapOvr>
  <p:transition>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pieren 9">
            <a:extLst>
              <a:ext uri="{FF2B5EF4-FFF2-40B4-BE49-F238E27FC236}">
                <a16:creationId xmlns:a16="http://schemas.microsoft.com/office/drawing/2014/main" id="{624E068C-3596-1A90-8ABE-38F530C7B236}"/>
              </a:ext>
            </a:extLst>
          </p:cNvPr>
          <p:cNvGrpSpPr/>
          <p:nvPr/>
        </p:nvGrpSpPr>
        <p:grpSpPr>
          <a:xfrm>
            <a:off x="0" y="865"/>
            <a:ext cx="19046659" cy="4768204"/>
            <a:chOff x="0" y="865"/>
            <a:chExt cx="19046659" cy="4768204"/>
          </a:xfrm>
        </p:grpSpPr>
        <p:grpSp>
          <p:nvGrpSpPr>
            <p:cNvPr id="2" name="Gruppieren 1">
              <a:extLst>
                <a:ext uri="{FF2B5EF4-FFF2-40B4-BE49-F238E27FC236}">
                  <a16:creationId xmlns:a16="http://schemas.microsoft.com/office/drawing/2014/main" id="{25A427C5-8B46-0865-44BD-44F436DD8A2C}"/>
                </a:ext>
              </a:extLst>
            </p:cNvPr>
            <p:cNvGrpSpPr/>
            <p:nvPr/>
          </p:nvGrpSpPr>
          <p:grpSpPr>
            <a:xfrm>
              <a:off x="1188" y="865"/>
              <a:ext cx="19045471" cy="4768204"/>
              <a:chOff x="1188" y="865"/>
              <a:chExt cx="19045471" cy="4768204"/>
            </a:xfrm>
          </p:grpSpPr>
          <p:pic>
            <p:nvPicPr>
              <p:cNvPr id="22" name="Grafik 33">
                <a:extLst>
                  <a:ext uri="{FF2B5EF4-FFF2-40B4-BE49-F238E27FC236}">
                    <a16:creationId xmlns:a16="http://schemas.microsoft.com/office/drawing/2014/main" id="{B4706131-0D52-3B74-0E18-4D073ACE21C3}"/>
                  </a:ext>
                </a:extLst>
              </p:cNvPr>
              <p:cNvPicPr>
                <a:picLocks noChangeAspect="1"/>
              </p:cNvPicPr>
              <p:nvPr/>
            </p:nvPicPr>
            <p:blipFill>
              <a:blip r:embed="rId3"/>
              <a:srcRect l="26757" r="118" b="1059"/>
              <a:stretch/>
            </p:blipFill>
            <p:spPr>
              <a:xfrm>
                <a:off x="4235169" y="865"/>
                <a:ext cx="14808481" cy="4768204"/>
              </a:xfrm>
              <a:prstGeom prst="rect">
                <a:avLst/>
              </a:prstGeom>
            </p:spPr>
          </p:pic>
          <p:sp>
            <p:nvSpPr>
              <p:cNvPr id="23" name="Rechteck 47">
                <a:extLst>
                  <a:ext uri="{FF2B5EF4-FFF2-40B4-BE49-F238E27FC236}">
                    <a16:creationId xmlns:a16="http://schemas.microsoft.com/office/drawing/2014/main" id="{250A3DD4-E462-6B91-4AC7-001E1D393E00}"/>
                  </a:ext>
                </a:extLst>
              </p:cNvPr>
              <p:cNvSpPr/>
              <p:nvPr/>
            </p:nvSpPr>
            <p:spPr bwMode="auto">
              <a:xfrm>
                <a:off x="1188" y="865"/>
                <a:ext cx="9113090" cy="4768204"/>
              </a:xfrm>
              <a:prstGeom prst="rect">
                <a:avLst/>
              </a:prstGeom>
              <a:solidFill>
                <a:srgbClr val="1E2A78"/>
              </a:solidFill>
              <a:ln w="6350">
                <a:noFill/>
                <a:miter lim="800000"/>
                <a:headEnd/>
                <a:tailEnd/>
              </a:ln>
            </p:spPr>
            <p:txBody>
              <a:bodyPr lIns="355912" tIns="177959" rIns="355912" bIns="177959" rtlCol="0" anchor="ctr">
                <a:noAutofit/>
              </a:bodyPr>
              <a:lstStyle/>
              <a:p>
                <a:pPr algn="ctr" defTabSz="3398503" eaLnBrk="0" hangingPunct="0">
                  <a:tabLst>
                    <a:tab pos="4434289" algn="l"/>
                  </a:tabLst>
                </a:pPr>
                <a:endParaRPr lang="en-GB" sz="6415" noProof="0">
                  <a:solidFill>
                    <a:srgbClr val="FFFFFF"/>
                  </a:solidFill>
                </a:endParaRPr>
              </a:p>
            </p:txBody>
          </p:sp>
          <p:sp>
            <p:nvSpPr>
              <p:cNvPr id="24" name="Rechteck 41">
                <a:extLst>
                  <a:ext uri="{FF2B5EF4-FFF2-40B4-BE49-F238E27FC236}">
                    <a16:creationId xmlns:a16="http://schemas.microsoft.com/office/drawing/2014/main" id="{125831C6-B50E-1CD3-B53F-387B0C92E722}"/>
                  </a:ext>
                </a:extLst>
              </p:cNvPr>
              <p:cNvSpPr/>
              <p:nvPr/>
            </p:nvSpPr>
            <p:spPr bwMode="auto">
              <a:xfrm>
                <a:off x="14359368" y="11491"/>
                <a:ext cx="4687291" cy="4750144"/>
              </a:xfrm>
              <a:prstGeom prst="rect">
                <a:avLst/>
              </a:prstGeom>
              <a:gradFill>
                <a:gsLst>
                  <a:gs pos="42000">
                    <a:schemeClr val="tx2">
                      <a:alpha val="0"/>
                    </a:schemeClr>
                  </a:gs>
                  <a:gs pos="80000">
                    <a:schemeClr val="tx2">
                      <a:alpha val="68000"/>
                    </a:schemeClr>
                  </a:gs>
                </a:gsLst>
                <a:lin ang="20400000" scaled="0"/>
              </a:gradFill>
              <a:ln w="6350">
                <a:noFill/>
                <a:miter lim="800000"/>
                <a:headEnd/>
                <a:tailEnd/>
              </a:ln>
            </p:spPr>
            <p:txBody>
              <a:bodyPr lIns="266935" tIns="133469" rIns="266935" bIns="133469" rtlCol="0" anchor="ctr">
                <a:noAutofit/>
              </a:bodyPr>
              <a:lstStyle/>
              <a:p>
                <a:pPr algn="ctr" defTabSz="2548949" eaLnBrk="0" hangingPunct="0">
                  <a:tabLst>
                    <a:tab pos="3325810" algn="l"/>
                  </a:tabLst>
                </a:pPr>
                <a:endParaRPr lang="en-GB" sz="6184" noProof="0">
                  <a:solidFill>
                    <a:srgbClr val="FFFFFF"/>
                  </a:solidFill>
                </a:endParaRPr>
              </a:p>
            </p:txBody>
          </p:sp>
          <p:sp>
            <p:nvSpPr>
              <p:cNvPr id="30" name="Textfeld 4">
                <a:extLst>
                  <a:ext uri="{FF2B5EF4-FFF2-40B4-BE49-F238E27FC236}">
                    <a16:creationId xmlns:a16="http://schemas.microsoft.com/office/drawing/2014/main" id="{CBB1B673-7018-78D9-DE87-9E6E7FB49F24}"/>
                  </a:ext>
                </a:extLst>
              </p:cNvPr>
              <p:cNvSpPr txBox="1"/>
              <p:nvPr/>
            </p:nvSpPr>
            <p:spPr>
              <a:xfrm>
                <a:off x="669600" y="588160"/>
                <a:ext cx="8012778" cy="120494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DeutscheBank" panose="020B0503020202030204" pitchFamily="34" charset="0"/>
                    <a:ea typeface="DeutscheBank" panose="020B0503020202030204" pitchFamily="34" charset="0"/>
                    <a:cs typeface="DeutscheBank" panose="020F0403020203030304" pitchFamily="34" charset="0"/>
                  </a:rPr>
                  <a:t>Short headline</a:t>
                </a:r>
              </a:p>
            </p:txBody>
          </p:sp>
          <p:sp>
            <p:nvSpPr>
              <p:cNvPr id="33" name="Grafik 9">
                <a:extLst>
                  <a:ext uri="{FF2B5EF4-FFF2-40B4-BE49-F238E27FC236}">
                    <a16:creationId xmlns:a16="http://schemas.microsoft.com/office/drawing/2014/main" id="{6964A142-2F6B-9BB7-3CF0-0313875AE91A}"/>
                  </a:ext>
                </a:extLst>
              </p:cNvPr>
              <p:cNvSpPr>
                <a:spLocks noChangeAspect="1"/>
              </p:cNvSpPr>
              <p:nvPr/>
            </p:nvSpPr>
            <p:spPr>
              <a:xfrm>
                <a:off x="17046885" y="668861"/>
                <a:ext cx="1333180" cy="1333182"/>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18" name="Textfeld 4">
                <a:extLst>
                  <a:ext uri="{FF2B5EF4-FFF2-40B4-BE49-F238E27FC236}">
                    <a16:creationId xmlns:a16="http://schemas.microsoft.com/office/drawing/2014/main" id="{0C617C33-C5E6-B988-6DC4-E4A50B26E0BD}"/>
                  </a:ext>
                </a:extLst>
              </p:cNvPr>
              <p:cNvSpPr txBox="1"/>
              <p:nvPr/>
            </p:nvSpPr>
            <p:spPr>
              <a:xfrm>
                <a:off x="626400" y="2077200"/>
                <a:ext cx="7049723" cy="529247"/>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0" noProof="0">
                    <a:solidFill>
                      <a:schemeClr val="bg1"/>
                    </a:solidFill>
                    <a:latin typeface="+mn-lt"/>
                    <a:ea typeface="DeutscheBank" panose="020B0503020202030204" pitchFamily="34" charset="77"/>
                    <a:cs typeface="DeutscheBank" panose="020F0403020203030304" pitchFamily="34" charset="0"/>
                  </a:rPr>
                  <a:t>Body text in 34,5 pt Rae volor aut. </a:t>
                </a:r>
              </a:p>
            </p:txBody>
          </p:sp>
        </p:grpSp>
        <p:grpSp>
          <p:nvGrpSpPr>
            <p:cNvPr id="3" name="Gruppieren 2">
              <a:extLst>
                <a:ext uri="{FF2B5EF4-FFF2-40B4-BE49-F238E27FC236}">
                  <a16:creationId xmlns:a16="http://schemas.microsoft.com/office/drawing/2014/main" id="{4009F714-4FB2-210E-BE5F-7C320EAE5103}"/>
                </a:ext>
              </a:extLst>
            </p:cNvPr>
            <p:cNvGrpSpPr/>
            <p:nvPr/>
          </p:nvGrpSpPr>
          <p:grpSpPr>
            <a:xfrm>
              <a:off x="0" y="2642961"/>
              <a:ext cx="5303304" cy="2126108"/>
              <a:chOff x="12188998" y="5322749"/>
              <a:chExt cx="5303304" cy="2126108"/>
            </a:xfrm>
          </p:grpSpPr>
          <p:sp>
            <p:nvSpPr>
              <p:cNvPr id="4" name="Rechteck 3">
                <a:extLst>
                  <a:ext uri="{FF2B5EF4-FFF2-40B4-BE49-F238E27FC236}">
                    <a16:creationId xmlns:a16="http://schemas.microsoft.com/office/drawing/2014/main" id="{F32D3E38-BD43-4D3E-4BDA-3E9B9C54841B}"/>
                  </a:ext>
                </a:extLst>
              </p:cNvPr>
              <p:cNvSpPr/>
              <p:nvPr/>
            </p:nvSpPr>
            <p:spPr>
              <a:xfrm>
                <a:off x="12196097" y="678285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5" name="Rechteck 4">
                <a:extLst>
                  <a:ext uri="{FF2B5EF4-FFF2-40B4-BE49-F238E27FC236}">
                    <a16:creationId xmlns:a16="http://schemas.microsoft.com/office/drawing/2014/main" id="{35CAA4AF-2C4C-BB79-47E5-1BFAB9A5AEDA}"/>
                  </a:ext>
                </a:extLst>
              </p:cNvPr>
              <p:cNvSpPr/>
              <p:nvPr/>
            </p:nvSpPr>
            <p:spPr>
              <a:xfrm>
                <a:off x="12196097" y="5322749"/>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6" name="Rechteck 5">
                <a:extLst>
                  <a:ext uri="{FF2B5EF4-FFF2-40B4-BE49-F238E27FC236}">
                    <a16:creationId xmlns:a16="http://schemas.microsoft.com/office/drawing/2014/main" id="{E47DF0AE-6FF4-3614-0530-BB81E1642C80}"/>
                  </a:ext>
                </a:extLst>
              </p:cNvPr>
              <p:cNvSpPr/>
              <p:nvPr/>
            </p:nvSpPr>
            <p:spPr>
              <a:xfrm>
                <a:off x="16826302" y="678285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7" name="Rechteck 6">
                <a:extLst>
                  <a:ext uri="{FF2B5EF4-FFF2-40B4-BE49-F238E27FC236}">
                    <a16:creationId xmlns:a16="http://schemas.microsoft.com/office/drawing/2014/main" id="{92C2A02B-DD0F-A137-EA3E-328ED783BE3A}"/>
                  </a:ext>
                </a:extLst>
              </p:cNvPr>
              <p:cNvSpPr/>
              <p:nvPr/>
            </p:nvSpPr>
            <p:spPr>
              <a:xfrm>
                <a:off x="16826302" y="5322749"/>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8" name="Rechteck 7">
                <a:extLst>
                  <a:ext uri="{FF2B5EF4-FFF2-40B4-BE49-F238E27FC236}">
                    <a16:creationId xmlns:a16="http://schemas.microsoft.com/office/drawing/2014/main" id="{18FE0FE4-380E-27C0-B2B1-823775EA6104}"/>
                  </a:ext>
                </a:extLst>
              </p:cNvPr>
              <p:cNvSpPr/>
              <p:nvPr/>
            </p:nvSpPr>
            <p:spPr>
              <a:xfrm>
                <a:off x="12188998" y="5322749"/>
                <a:ext cx="5303304" cy="2126108"/>
              </a:xfrm>
              <a:prstGeom prst="rect">
                <a:avLst/>
              </a:prstGeom>
              <a:noFill/>
              <a:ln>
                <a:solidFill>
                  <a:srgbClr val="C18EBD"/>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grpSp>
        <p:sp>
          <p:nvSpPr>
            <p:cNvPr id="9" name="Textfeld 50">
              <a:extLst>
                <a:ext uri="{FF2B5EF4-FFF2-40B4-BE49-F238E27FC236}">
                  <a16:creationId xmlns:a16="http://schemas.microsoft.com/office/drawing/2014/main" id="{6154B572-C391-4AEA-8A77-7E0C734815E3}"/>
                </a:ext>
              </a:extLst>
            </p:cNvPr>
            <p:cNvSpPr txBox="1"/>
            <p:nvPr/>
          </p:nvSpPr>
          <p:spPr>
            <a:xfrm>
              <a:off x="626400" y="3247371"/>
              <a:ext cx="3999075" cy="955390"/>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096" noProof="0">
                  <a:solidFill>
                    <a:srgbClr val="34A6DC"/>
                  </a:solidFill>
                  <a:latin typeface="DeutscheBank Medium" panose="020B0603020202030204" pitchFamily="34" charset="0"/>
                  <a:ea typeface="DeutscheBank Medium" panose="020B0603020202030204" pitchFamily="34" charset="0"/>
                  <a:cs typeface="Deutsche Bank Text" panose="020B0503020202030204" pitchFamily="34" charset="0"/>
                </a:rPr>
                <a:t>With deep dedication.</a:t>
              </a:r>
            </a:p>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Tree>
    <p:extLst>
      <p:ext uri="{BB962C8B-B14F-4D97-AF65-F5344CB8AC3E}">
        <p14:creationId xmlns:p14="http://schemas.microsoft.com/office/powerpoint/2010/main" val="2277480608"/>
      </p:ext>
    </p:extLst>
  </p:cSld>
  <p:clrMapOvr>
    <a:masterClrMapping/>
  </p:clrMapOvr>
  <p:transition>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uppieren 9">
            <a:extLst>
              <a:ext uri="{FF2B5EF4-FFF2-40B4-BE49-F238E27FC236}">
                <a16:creationId xmlns:a16="http://schemas.microsoft.com/office/drawing/2014/main" id="{9941FB81-63F9-00BA-E1B3-C64FB5EE3B6F}"/>
              </a:ext>
            </a:extLst>
          </p:cNvPr>
          <p:cNvGrpSpPr/>
          <p:nvPr/>
        </p:nvGrpSpPr>
        <p:grpSpPr>
          <a:xfrm>
            <a:off x="1188" y="865"/>
            <a:ext cx="19045471" cy="4768204"/>
            <a:chOff x="1188" y="865"/>
            <a:chExt cx="19045471" cy="4768204"/>
          </a:xfrm>
        </p:grpSpPr>
        <p:grpSp>
          <p:nvGrpSpPr>
            <p:cNvPr id="2" name="Gruppieren 1">
              <a:extLst>
                <a:ext uri="{FF2B5EF4-FFF2-40B4-BE49-F238E27FC236}">
                  <a16:creationId xmlns:a16="http://schemas.microsoft.com/office/drawing/2014/main" id="{25A427C5-8B46-0865-44BD-44F436DD8A2C}"/>
                </a:ext>
              </a:extLst>
            </p:cNvPr>
            <p:cNvGrpSpPr/>
            <p:nvPr/>
          </p:nvGrpSpPr>
          <p:grpSpPr>
            <a:xfrm>
              <a:off x="1188" y="865"/>
              <a:ext cx="19045471" cy="4768204"/>
              <a:chOff x="1188" y="865"/>
              <a:chExt cx="19045471" cy="4768204"/>
            </a:xfrm>
          </p:grpSpPr>
          <p:pic>
            <p:nvPicPr>
              <p:cNvPr id="22" name="Grafik 33">
                <a:extLst>
                  <a:ext uri="{FF2B5EF4-FFF2-40B4-BE49-F238E27FC236}">
                    <a16:creationId xmlns:a16="http://schemas.microsoft.com/office/drawing/2014/main" id="{B4706131-0D52-3B74-0E18-4D073ACE21C3}"/>
                  </a:ext>
                </a:extLst>
              </p:cNvPr>
              <p:cNvPicPr>
                <a:picLocks noChangeAspect="1"/>
              </p:cNvPicPr>
              <p:nvPr/>
            </p:nvPicPr>
            <p:blipFill>
              <a:blip r:embed="rId3"/>
              <a:srcRect l="26757" r="118" b="1059"/>
              <a:stretch/>
            </p:blipFill>
            <p:spPr>
              <a:xfrm>
                <a:off x="4235169" y="865"/>
                <a:ext cx="14808481" cy="4768204"/>
              </a:xfrm>
              <a:prstGeom prst="rect">
                <a:avLst/>
              </a:prstGeom>
            </p:spPr>
          </p:pic>
          <p:sp>
            <p:nvSpPr>
              <p:cNvPr id="23" name="Rechteck 47">
                <a:extLst>
                  <a:ext uri="{FF2B5EF4-FFF2-40B4-BE49-F238E27FC236}">
                    <a16:creationId xmlns:a16="http://schemas.microsoft.com/office/drawing/2014/main" id="{250A3DD4-E462-6B91-4AC7-001E1D393E00}"/>
                  </a:ext>
                </a:extLst>
              </p:cNvPr>
              <p:cNvSpPr/>
              <p:nvPr/>
            </p:nvSpPr>
            <p:spPr bwMode="auto">
              <a:xfrm>
                <a:off x="1188" y="865"/>
                <a:ext cx="9113090" cy="4768204"/>
              </a:xfrm>
              <a:prstGeom prst="rect">
                <a:avLst/>
              </a:prstGeom>
              <a:solidFill>
                <a:srgbClr val="1E2A78"/>
              </a:solidFill>
              <a:ln w="6350">
                <a:noFill/>
                <a:miter lim="800000"/>
                <a:headEnd/>
                <a:tailEnd/>
              </a:ln>
            </p:spPr>
            <p:txBody>
              <a:bodyPr lIns="355912" tIns="177959" rIns="355912" bIns="177959" rtlCol="0" anchor="ctr">
                <a:noAutofit/>
              </a:bodyPr>
              <a:lstStyle/>
              <a:p>
                <a:pPr algn="ctr" defTabSz="3398503" eaLnBrk="0" hangingPunct="0">
                  <a:tabLst>
                    <a:tab pos="4434289" algn="l"/>
                  </a:tabLst>
                </a:pPr>
                <a:endParaRPr lang="en-GB" sz="6415" noProof="0">
                  <a:solidFill>
                    <a:srgbClr val="FFFFFF"/>
                  </a:solidFill>
                </a:endParaRPr>
              </a:p>
            </p:txBody>
          </p:sp>
          <p:sp>
            <p:nvSpPr>
              <p:cNvPr id="24" name="Rechteck 41">
                <a:extLst>
                  <a:ext uri="{FF2B5EF4-FFF2-40B4-BE49-F238E27FC236}">
                    <a16:creationId xmlns:a16="http://schemas.microsoft.com/office/drawing/2014/main" id="{125831C6-B50E-1CD3-B53F-387B0C92E722}"/>
                  </a:ext>
                </a:extLst>
              </p:cNvPr>
              <p:cNvSpPr/>
              <p:nvPr/>
            </p:nvSpPr>
            <p:spPr bwMode="auto">
              <a:xfrm>
                <a:off x="14359368" y="11491"/>
                <a:ext cx="4687291" cy="4750144"/>
              </a:xfrm>
              <a:prstGeom prst="rect">
                <a:avLst/>
              </a:prstGeom>
              <a:gradFill>
                <a:gsLst>
                  <a:gs pos="42000">
                    <a:schemeClr val="tx2">
                      <a:alpha val="0"/>
                    </a:schemeClr>
                  </a:gs>
                  <a:gs pos="80000">
                    <a:schemeClr val="tx2">
                      <a:alpha val="68000"/>
                    </a:schemeClr>
                  </a:gs>
                </a:gsLst>
                <a:lin ang="20400000" scaled="0"/>
              </a:gradFill>
              <a:ln w="6350">
                <a:noFill/>
                <a:miter lim="800000"/>
                <a:headEnd/>
                <a:tailEnd/>
              </a:ln>
            </p:spPr>
            <p:txBody>
              <a:bodyPr lIns="266935" tIns="133469" rIns="266935" bIns="133469" rtlCol="0" anchor="ctr">
                <a:noAutofit/>
              </a:bodyPr>
              <a:lstStyle/>
              <a:p>
                <a:pPr algn="ctr" defTabSz="2548949" eaLnBrk="0" hangingPunct="0">
                  <a:tabLst>
                    <a:tab pos="3325810" algn="l"/>
                  </a:tabLst>
                </a:pPr>
                <a:endParaRPr lang="en-GB" sz="6184" noProof="0">
                  <a:solidFill>
                    <a:srgbClr val="FFFFFF"/>
                  </a:solidFill>
                </a:endParaRPr>
              </a:p>
            </p:txBody>
          </p:sp>
          <p:sp>
            <p:nvSpPr>
              <p:cNvPr id="30" name="Textfeld 4">
                <a:extLst>
                  <a:ext uri="{FF2B5EF4-FFF2-40B4-BE49-F238E27FC236}">
                    <a16:creationId xmlns:a16="http://schemas.microsoft.com/office/drawing/2014/main" id="{CBB1B673-7018-78D9-DE87-9E6E7FB49F24}"/>
                  </a:ext>
                </a:extLst>
              </p:cNvPr>
              <p:cNvSpPr txBox="1"/>
              <p:nvPr/>
            </p:nvSpPr>
            <p:spPr>
              <a:xfrm>
                <a:off x="669600" y="588160"/>
                <a:ext cx="8012778" cy="120494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DeutscheBank" panose="020B0503020202030204" pitchFamily="34" charset="0"/>
                    <a:ea typeface="DeutscheBank" panose="020B0503020202030204" pitchFamily="34" charset="0"/>
                    <a:cs typeface="DeutscheBank" panose="020F0403020203030304" pitchFamily="34" charset="0"/>
                  </a:rPr>
                  <a:t>Short headline</a:t>
                </a:r>
              </a:p>
            </p:txBody>
          </p:sp>
          <p:sp>
            <p:nvSpPr>
              <p:cNvPr id="33" name="Grafik 9">
                <a:extLst>
                  <a:ext uri="{FF2B5EF4-FFF2-40B4-BE49-F238E27FC236}">
                    <a16:creationId xmlns:a16="http://schemas.microsoft.com/office/drawing/2014/main" id="{6964A142-2F6B-9BB7-3CF0-0313875AE91A}"/>
                  </a:ext>
                </a:extLst>
              </p:cNvPr>
              <p:cNvSpPr>
                <a:spLocks noChangeAspect="1"/>
              </p:cNvSpPr>
              <p:nvPr/>
            </p:nvSpPr>
            <p:spPr>
              <a:xfrm>
                <a:off x="17046885" y="668861"/>
                <a:ext cx="1333180" cy="1333182"/>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18" name="Textfeld 4">
                <a:extLst>
                  <a:ext uri="{FF2B5EF4-FFF2-40B4-BE49-F238E27FC236}">
                    <a16:creationId xmlns:a16="http://schemas.microsoft.com/office/drawing/2014/main" id="{0C617C33-C5E6-B988-6DC4-E4A50B26E0BD}"/>
                  </a:ext>
                </a:extLst>
              </p:cNvPr>
              <p:cNvSpPr txBox="1"/>
              <p:nvPr/>
            </p:nvSpPr>
            <p:spPr>
              <a:xfrm>
                <a:off x="626400" y="2077200"/>
                <a:ext cx="7049723" cy="529247"/>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0" noProof="0">
                    <a:solidFill>
                      <a:schemeClr val="bg1"/>
                    </a:solidFill>
                    <a:latin typeface="+mn-lt"/>
                    <a:ea typeface="DeutscheBank" panose="020B0503020202030204" pitchFamily="34" charset="77"/>
                    <a:cs typeface="DeutscheBank" panose="020F0403020203030304" pitchFamily="34" charset="0"/>
                  </a:rPr>
                  <a:t>Body text in 34,5 pt Rae volor aut. </a:t>
                </a:r>
              </a:p>
            </p:txBody>
          </p:sp>
        </p:grpSp>
        <p:sp>
          <p:nvSpPr>
            <p:cNvPr id="9" name="Textfeld 50">
              <a:extLst>
                <a:ext uri="{FF2B5EF4-FFF2-40B4-BE49-F238E27FC236}">
                  <a16:creationId xmlns:a16="http://schemas.microsoft.com/office/drawing/2014/main" id="{6154B572-C391-4AEA-8A77-7E0C734815E3}"/>
                </a:ext>
              </a:extLst>
            </p:cNvPr>
            <p:cNvSpPr txBox="1"/>
            <p:nvPr/>
          </p:nvSpPr>
          <p:spPr>
            <a:xfrm>
              <a:off x="626400" y="3247371"/>
              <a:ext cx="3999075" cy="955390"/>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096" noProof="0">
                  <a:solidFill>
                    <a:srgbClr val="34A6DC"/>
                  </a:solidFill>
                  <a:latin typeface="DeutscheBank Medium" panose="020B0603020202030204" pitchFamily="34" charset="0"/>
                  <a:ea typeface="DeutscheBank Medium" panose="020B0603020202030204" pitchFamily="34" charset="0"/>
                  <a:cs typeface="Deutsche Bank Text" panose="020B0503020202030204" pitchFamily="34" charset="0"/>
                </a:rPr>
                <a:t>With deep dedication.</a:t>
              </a:r>
            </a:p>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Tree>
    <p:extLst>
      <p:ext uri="{BB962C8B-B14F-4D97-AF65-F5344CB8AC3E}">
        <p14:creationId xmlns:p14="http://schemas.microsoft.com/office/powerpoint/2010/main" val="898891191"/>
      </p:ext>
    </p:extLst>
  </p:cSld>
  <p:clrMapOvr>
    <a:masterClrMapping/>
  </p:clrMapOvr>
  <p:transition>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uppieren 7">
            <a:extLst>
              <a:ext uri="{FF2B5EF4-FFF2-40B4-BE49-F238E27FC236}">
                <a16:creationId xmlns:a16="http://schemas.microsoft.com/office/drawing/2014/main" id="{54E9625F-6CFB-799C-6DF8-254A96295CB9}"/>
              </a:ext>
            </a:extLst>
          </p:cNvPr>
          <p:cNvGrpSpPr/>
          <p:nvPr/>
        </p:nvGrpSpPr>
        <p:grpSpPr>
          <a:xfrm>
            <a:off x="0" y="0"/>
            <a:ext cx="19043650" cy="4776952"/>
            <a:chOff x="0" y="0"/>
            <a:chExt cx="19043650" cy="4776952"/>
          </a:xfrm>
        </p:grpSpPr>
        <p:grpSp>
          <p:nvGrpSpPr>
            <p:cNvPr id="2" name="Gruppieren 1">
              <a:extLst>
                <a:ext uri="{FF2B5EF4-FFF2-40B4-BE49-F238E27FC236}">
                  <a16:creationId xmlns:a16="http://schemas.microsoft.com/office/drawing/2014/main" id="{4A527B72-9DDC-651F-232F-F0A6EBDE173D}"/>
                </a:ext>
              </a:extLst>
            </p:cNvPr>
            <p:cNvGrpSpPr/>
            <p:nvPr/>
          </p:nvGrpSpPr>
          <p:grpSpPr>
            <a:xfrm>
              <a:off x="0" y="0"/>
              <a:ext cx="19043650" cy="4776952"/>
              <a:chOff x="0" y="0"/>
              <a:chExt cx="19043650" cy="4776952"/>
            </a:xfrm>
          </p:grpSpPr>
          <p:pic>
            <p:nvPicPr>
              <p:cNvPr id="3" name="Grafik 13">
                <a:extLst>
                  <a:ext uri="{FF2B5EF4-FFF2-40B4-BE49-F238E27FC236}">
                    <a16:creationId xmlns:a16="http://schemas.microsoft.com/office/drawing/2014/main" id="{CCD8A282-FB1A-111F-A23B-EB58D45A8B5A}"/>
                  </a:ext>
                </a:extLst>
              </p:cNvPr>
              <p:cNvPicPr>
                <a:picLocks noChangeAspect="1"/>
              </p:cNvPicPr>
              <p:nvPr/>
            </p:nvPicPr>
            <p:blipFill rotWithShape="1">
              <a:blip r:embed="rId2"/>
              <a:srcRect l="5940" r="188" b="6100"/>
              <a:stretch>
                <a:fillRect/>
              </a:stretch>
            </p:blipFill>
            <p:spPr>
              <a:xfrm>
                <a:off x="0" y="0"/>
                <a:ext cx="19043650" cy="4776952"/>
              </a:xfrm>
              <a:prstGeom prst="rect">
                <a:avLst/>
              </a:prstGeom>
            </p:spPr>
          </p:pic>
          <p:sp>
            <p:nvSpPr>
              <p:cNvPr id="4" name="Textfeld 4">
                <a:extLst>
                  <a:ext uri="{FF2B5EF4-FFF2-40B4-BE49-F238E27FC236}">
                    <a16:creationId xmlns:a16="http://schemas.microsoft.com/office/drawing/2014/main" id="{51ADE9AD-E75F-5477-234A-D96F797587C5}"/>
                  </a:ext>
                </a:extLst>
              </p:cNvPr>
              <p:cNvSpPr txBox="1"/>
              <p:nvPr/>
            </p:nvSpPr>
            <p:spPr>
              <a:xfrm>
                <a:off x="669600" y="588160"/>
                <a:ext cx="15076409" cy="120494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DeutscheBank" panose="020B0503020202030204" pitchFamily="34" charset="0"/>
                    <a:ea typeface="DeutscheBank" panose="020B0503020202030204" pitchFamily="34" charset="0"/>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Single-line headline in 84 pt</a:t>
                </a:r>
              </a:p>
            </p:txBody>
          </p:sp>
          <p:sp>
            <p:nvSpPr>
              <p:cNvPr id="5" name="Grafik 9">
                <a:extLst>
                  <a:ext uri="{FF2B5EF4-FFF2-40B4-BE49-F238E27FC236}">
                    <a16:creationId xmlns:a16="http://schemas.microsoft.com/office/drawing/2014/main" id="{08F67DA9-99C0-82D0-553B-F46C0EE44B5C}"/>
                  </a:ext>
                </a:extLst>
              </p:cNvPr>
              <p:cNvSpPr>
                <a:spLocks noChangeAspect="1"/>
              </p:cNvSpPr>
              <p:nvPr/>
            </p:nvSpPr>
            <p:spPr>
              <a:xfrm>
                <a:off x="17042133" y="668496"/>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9" name="Textfeld 4">
                <a:extLst>
                  <a:ext uri="{FF2B5EF4-FFF2-40B4-BE49-F238E27FC236}">
                    <a16:creationId xmlns:a16="http://schemas.microsoft.com/office/drawing/2014/main" id="{1F828517-F33B-CB52-0D3D-B6D8A7ED2E39}"/>
                  </a:ext>
                </a:extLst>
              </p:cNvPr>
              <p:cNvSpPr txBox="1"/>
              <p:nvPr/>
            </p:nvSpPr>
            <p:spPr>
              <a:xfrm>
                <a:off x="626400" y="2077200"/>
                <a:ext cx="15013265" cy="529247"/>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defRPr sz="3450">
                    <a:solidFill>
                      <a:schemeClr val="bg1"/>
                    </a:solidFill>
                    <a:latin typeface="+mn-lt"/>
                    <a:ea typeface="DeutscheBank" panose="020B0503020202030204" pitchFamily="34" charset="77"/>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Body text in 34,5 pt Rae volor aut eost officaboriae nimilles mos ipis.</a:t>
                </a:r>
              </a:p>
            </p:txBody>
          </p:sp>
        </p:grpSp>
        <p:sp>
          <p:nvSpPr>
            <p:cNvPr id="7" name="Textfeld 50">
              <a:extLst>
                <a:ext uri="{FF2B5EF4-FFF2-40B4-BE49-F238E27FC236}">
                  <a16:creationId xmlns:a16="http://schemas.microsoft.com/office/drawing/2014/main" id="{79D3F086-B1E3-8792-FB3E-9ED12EEEC40F}"/>
                </a:ext>
              </a:extLst>
            </p:cNvPr>
            <p:cNvSpPr txBox="1"/>
            <p:nvPr/>
          </p:nvSpPr>
          <p:spPr>
            <a:xfrm>
              <a:off x="626400" y="3247371"/>
              <a:ext cx="3999075" cy="955390"/>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096" noProof="0">
                  <a:solidFill>
                    <a:srgbClr val="34A6DC"/>
                  </a:solidFill>
                  <a:latin typeface="DeutscheBank Medium" panose="020B0603020202030204" pitchFamily="34" charset="0"/>
                  <a:ea typeface="DeutscheBank Medium" panose="020B0603020202030204" pitchFamily="34" charset="0"/>
                  <a:cs typeface="Deutsche Bank Text" panose="020B0503020202030204" pitchFamily="34" charset="0"/>
                </a:rPr>
                <a:t>With deep dedication.</a:t>
              </a:r>
            </a:p>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Tree>
    <p:extLst>
      <p:ext uri="{BB962C8B-B14F-4D97-AF65-F5344CB8AC3E}">
        <p14:creationId xmlns:p14="http://schemas.microsoft.com/office/powerpoint/2010/main" val="1266596350"/>
      </p:ext>
    </p:extLst>
  </p:cSld>
  <p:clrMapOvr>
    <a:masterClrMapping/>
  </p:clrMapOvr>
  <p:transition>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pieren 6">
            <a:extLst>
              <a:ext uri="{FF2B5EF4-FFF2-40B4-BE49-F238E27FC236}">
                <a16:creationId xmlns:a16="http://schemas.microsoft.com/office/drawing/2014/main" id="{3AEC4643-972A-4EB6-36D9-D01658768734}"/>
              </a:ext>
            </a:extLst>
          </p:cNvPr>
          <p:cNvGrpSpPr/>
          <p:nvPr/>
        </p:nvGrpSpPr>
        <p:grpSpPr>
          <a:xfrm>
            <a:off x="0" y="0"/>
            <a:ext cx="19043650" cy="4776952"/>
            <a:chOff x="0" y="0"/>
            <a:chExt cx="19043650" cy="4776952"/>
          </a:xfrm>
        </p:grpSpPr>
        <p:grpSp>
          <p:nvGrpSpPr>
            <p:cNvPr id="2" name="Gruppieren 1">
              <a:extLst>
                <a:ext uri="{FF2B5EF4-FFF2-40B4-BE49-F238E27FC236}">
                  <a16:creationId xmlns:a16="http://schemas.microsoft.com/office/drawing/2014/main" id="{D7F7A9DB-D7D2-212C-8DDF-0B81EF12EB17}"/>
                </a:ext>
              </a:extLst>
            </p:cNvPr>
            <p:cNvGrpSpPr/>
            <p:nvPr/>
          </p:nvGrpSpPr>
          <p:grpSpPr>
            <a:xfrm>
              <a:off x="0" y="0"/>
              <a:ext cx="19043650" cy="4776952"/>
              <a:chOff x="0" y="0"/>
              <a:chExt cx="19043650" cy="4776952"/>
            </a:xfrm>
          </p:grpSpPr>
          <p:pic>
            <p:nvPicPr>
              <p:cNvPr id="8" name="Grafik 13">
                <a:extLst>
                  <a:ext uri="{FF2B5EF4-FFF2-40B4-BE49-F238E27FC236}">
                    <a16:creationId xmlns:a16="http://schemas.microsoft.com/office/drawing/2014/main" id="{CF04E190-F4CA-17FE-2D11-2561124564DF}"/>
                  </a:ext>
                </a:extLst>
              </p:cNvPr>
              <p:cNvPicPr>
                <a:picLocks noChangeAspect="1"/>
              </p:cNvPicPr>
              <p:nvPr/>
            </p:nvPicPr>
            <p:blipFill rotWithShape="1">
              <a:blip r:embed="rId2"/>
              <a:srcRect l="5940" r="188" b="6100"/>
              <a:stretch>
                <a:fillRect/>
              </a:stretch>
            </p:blipFill>
            <p:spPr>
              <a:xfrm>
                <a:off x="0" y="0"/>
                <a:ext cx="19043650" cy="4776952"/>
              </a:xfrm>
              <a:prstGeom prst="rect">
                <a:avLst/>
              </a:prstGeom>
            </p:spPr>
          </p:pic>
          <p:sp>
            <p:nvSpPr>
              <p:cNvPr id="4" name="Textfeld 4">
                <a:extLst>
                  <a:ext uri="{FF2B5EF4-FFF2-40B4-BE49-F238E27FC236}">
                    <a16:creationId xmlns:a16="http://schemas.microsoft.com/office/drawing/2014/main" id="{417A3BDB-3060-F1CB-DF5B-48D27C53470A}"/>
                  </a:ext>
                </a:extLst>
              </p:cNvPr>
              <p:cNvSpPr txBox="1"/>
              <p:nvPr/>
            </p:nvSpPr>
            <p:spPr>
              <a:xfrm>
                <a:off x="669600" y="589274"/>
                <a:ext cx="15076409" cy="237731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DeutscheBank" panose="020B0503020202030204" pitchFamily="34" charset="0"/>
                    <a:ea typeface="DeutscheBank" panose="020B0503020202030204" pitchFamily="34" charset="0"/>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Longer headline in 84 pt</a:t>
                </a:r>
                <a:br>
                  <a:rPr lang="en-GB" noProof="0"/>
                </a:br>
                <a:r>
                  <a:rPr lang="en-GB" noProof="0"/>
                  <a:t>stretching over two lines</a:t>
                </a:r>
              </a:p>
            </p:txBody>
          </p:sp>
          <p:sp>
            <p:nvSpPr>
              <p:cNvPr id="5" name="Grafik 9">
                <a:extLst>
                  <a:ext uri="{FF2B5EF4-FFF2-40B4-BE49-F238E27FC236}">
                    <a16:creationId xmlns:a16="http://schemas.microsoft.com/office/drawing/2014/main" id="{1941FAE5-2CF3-E5D4-A03C-091F173A029A}"/>
                  </a:ext>
                </a:extLst>
              </p:cNvPr>
              <p:cNvSpPr>
                <a:spLocks noChangeAspect="1"/>
              </p:cNvSpPr>
              <p:nvPr/>
            </p:nvSpPr>
            <p:spPr>
              <a:xfrm>
                <a:off x="17046888" y="664363"/>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grpSp>
        <p:sp>
          <p:nvSpPr>
            <p:cNvPr id="3" name="Textfeld 50">
              <a:extLst>
                <a:ext uri="{FF2B5EF4-FFF2-40B4-BE49-F238E27FC236}">
                  <a16:creationId xmlns:a16="http://schemas.microsoft.com/office/drawing/2014/main" id="{B254EF30-CE89-B31E-880B-A151ABBCA020}"/>
                </a:ext>
              </a:extLst>
            </p:cNvPr>
            <p:cNvSpPr txBox="1"/>
            <p:nvPr/>
          </p:nvSpPr>
          <p:spPr>
            <a:xfrm>
              <a:off x="626400" y="3247371"/>
              <a:ext cx="3999075" cy="955390"/>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096" noProof="0">
                  <a:solidFill>
                    <a:srgbClr val="34A6DC"/>
                  </a:solidFill>
                  <a:latin typeface="DeutscheBank Medium" panose="020B0603020202030204" pitchFamily="34" charset="0"/>
                  <a:ea typeface="DeutscheBank Medium" panose="020B0603020202030204" pitchFamily="34" charset="0"/>
                  <a:cs typeface="Deutsche Bank Text" panose="020B0503020202030204" pitchFamily="34" charset="0"/>
                </a:rPr>
                <a:t>With deep dedication.</a:t>
              </a:r>
            </a:p>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Tree>
    <p:extLst>
      <p:ext uri="{BB962C8B-B14F-4D97-AF65-F5344CB8AC3E}">
        <p14:creationId xmlns:p14="http://schemas.microsoft.com/office/powerpoint/2010/main" val="1851950474"/>
      </p:ext>
    </p:extLst>
  </p:cSld>
  <p:clrMapOvr>
    <a:masterClrMapping/>
  </p:clrMapOvr>
  <p:transition>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uppieren 7">
            <a:extLst>
              <a:ext uri="{FF2B5EF4-FFF2-40B4-BE49-F238E27FC236}">
                <a16:creationId xmlns:a16="http://schemas.microsoft.com/office/drawing/2014/main" id="{DFB2C058-EAC2-DC1D-4E13-20068737C41B}"/>
              </a:ext>
            </a:extLst>
          </p:cNvPr>
          <p:cNvGrpSpPr/>
          <p:nvPr/>
        </p:nvGrpSpPr>
        <p:grpSpPr>
          <a:xfrm>
            <a:off x="0" y="0"/>
            <a:ext cx="19043650" cy="4776952"/>
            <a:chOff x="0" y="0"/>
            <a:chExt cx="19043650" cy="4776952"/>
          </a:xfrm>
        </p:grpSpPr>
        <p:grpSp>
          <p:nvGrpSpPr>
            <p:cNvPr id="2" name="Gruppieren 1">
              <a:extLst>
                <a:ext uri="{FF2B5EF4-FFF2-40B4-BE49-F238E27FC236}">
                  <a16:creationId xmlns:a16="http://schemas.microsoft.com/office/drawing/2014/main" id="{5D0C4AB6-BA16-F46F-AA56-8B228988FE57}"/>
                </a:ext>
              </a:extLst>
            </p:cNvPr>
            <p:cNvGrpSpPr/>
            <p:nvPr/>
          </p:nvGrpSpPr>
          <p:grpSpPr>
            <a:xfrm>
              <a:off x="0" y="0"/>
              <a:ext cx="19043650" cy="4776952"/>
              <a:chOff x="0" y="0"/>
              <a:chExt cx="19043650" cy="4776952"/>
            </a:xfrm>
          </p:grpSpPr>
          <p:pic>
            <p:nvPicPr>
              <p:cNvPr id="9" name="Grafik 13">
                <a:extLst>
                  <a:ext uri="{FF2B5EF4-FFF2-40B4-BE49-F238E27FC236}">
                    <a16:creationId xmlns:a16="http://schemas.microsoft.com/office/drawing/2014/main" id="{7478285D-4994-B8DD-1E67-D06965D7DE9E}"/>
                  </a:ext>
                </a:extLst>
              </p:cNvPr>
              <p:cNvPicPr>
                <a:picLocks noChangeAspect="1"/>
              </p:cNvPicPr>
              <p:nvPr/>
            </p:nvPicPr>
            <p:blipFill rotWithShape="1">
              <a:blip r:embed="rId2"/>
              <a:srcRect l="5940" r="188" b="6100"/>
              <a:stretch>
                <a:fillRect/>
              </a:stretch>
            </p:blipFill>
            <p:spPr>
              <a:xfrm>
                <a:off x="0" y="0"/>
                <a:ext cx="19043650" cy="4776952"/>
              </a:xfrm>
              <a:prstGeom prst="rect">
                <a:avLst/>
              </a:prstGeom>
            </p:spPr>
          </p:pic>
          <p:grpSp>
            <p:nvGrpSpPr>
              <p:cNvPr id="4" name="Gruppieren 3">
                <a:extLst>
                  <a:ext uri="{FF2B5EF4-FFF2-40B4-BE49-F238E27FC236}">
                    <a16:creationId xmlns:a16="http://schemas.microsoft.com/office/drawing/2014/main" id="{32ABC704-1543-DAFB-5C89-7BF8E86BB257}"/>
                  </a:ext>
                </a:extLst>
              </p:cNvPr>
              <p:cNvGrpSpPr/>
              <p:nvPr/>
            </p:nvGrpSpPr>
            <p:grpSpPr>
              <a:xfrm>
                <a:off x="669600" y="667509"/>
                <a:ext cx="17705342" cy="2231843"/>
                <a:chOff x="696736" y="3725965"/>
                <a:chExt cx="6693375" cy="843732"/>
              </a:xfrm>
            </p:grpSpPr>
            <p:sp>
              <p:nvSpPr>
                <p:cNvPr id="6" name="Textfeld 4">
                  <a:extLst>
                    <a:ext uri="{FF2B5EF4-FFF2-40B4-BE49-F238E27FC236}">
                      <a16:creationId xmlns:a16="http://schemas.microsoft.com/office/drawing/2014/main" id="{737F4C9E-5DFD-1E30-E6D6-588D4A5C9FE1}"/>
                    </a:ext>
                  </a:extLst>
                </p:cNvPr>
                <p:cNvSpPr txBox="1"/>
                <p:nvPr/>
              </p:nvSpPr>
              <p:spPr>
                <a:xfrm>
                  <a:off x="696736" y="4114176"/>
                  <a:ext cx="5699526" cy="455521"/>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DeutscheBank" panose="020B0503020202030204" pitchFamily="34" charset="0"/>
                      <a:ea typeface="DeutscheBank" panose="020B0503020202030204" pitchFamily="34" charset="0"/>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Single-line headline in 84 pt</a:t>
                  </a:r>
                </a:p>
              </p:txBody>
            </p:sp>
            <p:sp>
              <p:nvSpPr>
                <p:cNvPr id="7" name="Grafik 9">
                  <a:extLst>
                    <a:ext uri="{FF2B5EF4-FFF2-40B4-BE49-F238E27FC236}">
                      <a16:creationId xmlns:a16="http://schemas.microsoft.com/office/drawing/2014/main" id="{34DA2A19-7DA7-8241-4C83-E6B3464F379C}"/>
                    </a:ext>
                  </a:extLst>
                </p:cNvPr>
                <p:cNvSpPr>
                  <a:spLocks noChangeAspect="1"/>
                </p:cNvSpPr>
                <p:nvPr/>
              </p:nvSpPr>
              <p:spPr>
                <a:xfrm>
                  <a:off x="6886112" y="3725965"/>
                  <a:ext cx="503999" cy="50400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grpSp>
        </p:grpSp>
        <p:sp>
          <p:nvSpPr>
            <p:cNvPr id="3" name="Textfeld 50">
              <a:extLst>
                <a:ext uri="{FF2B5EF4-FFF2-40B4-BE49-F238E27FC236}">
                  <a16:creationId xmlns:a16="http://schemas.microsoft.com/office/drawing/2014/main" id="{E7B43B93-C74B-1A79-BA69-F0BBE7392ED8}"/>
                </a:ext>
              </a:extLst>
            </p:cNvPr>
            <p:cNvSpPr txBox="1"/>
            <p:nvPr/>
          </p:nvSpPr>
          <p:spPr>
            <a:xfrm>
              <a:off x="626400" y="3247371"/>
              <a:ext cx="3999075" cy="955390"/>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096" noProof="0">
                  <a:solidFill>
                    <a:srgbClr val="34A6DC"/>
                  </a:solidFill>
                  <a:latin typeface="DeutscheBank Medium" panose="020B0603020202030204" pitchFamily="34" charset="0"/>
                  <a:ea typeface="DeutscheBank Medium" panose="020B0603020202030204" pitchFamily="34" charset="0"/>
                  <a:cs typeface="Deutsche Bank Text" panose="020B0503020202030204" pitchFamily="34" charset="0"/>
                </a:rPr>
                <a:t>With deep dedication.</a:t>
              </a:r>
            </a:p>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Tree>
    <p:extLst>
      <p:ext uri="{BB962C8B-B14F-4D97-AF65-F5344CB8AC3E}">
        <p14:creationId xmlns:p14="http://schemas.microsoft.com/office/powerpoint/2010/main" val="1682259149"/>
      </p:ext>
    </p:extLst>
  </p:cSld>
  <p:clrMapOvr>
    <a:masterClrMapping/>
  </p:clrMapOvr>
  <p:transition>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uppieren 4">
            <a:extLst>
              <a:ext uri="{FF2B5EF4-FFF2-40B4-BE49-F238E27FC236}">
                <a16:creationId xmlns:a16="http://schemas.microsoft.com/office/drawing/2014/main" id="{61F94E54-9524-64AE-23CA-E595AF879705}"/>
              </a:ext>
            </a:extLst>
          </p:cNvPr>
          <p:cNvGrpSpPr/>
          <p:nvPr/>
        </p:nvGrpSpPr>
        <p:grpSpPr>
          <a:xfrm>
            <a:off x="0" y="0"/>
            <a:ext cx="19043650" cy="4776952"/>
            <a:chOff x="0" y="0"/>
            <a:chExt cx="19043650" cy="4776952"/>
          </a:xfrm>
        </p:grpSpPr>
        <p:grpSp>
          <p:nvGrpSpPr>
            <p:cNvPr id="2" name="Gruppieren 1">
              <a:extLst>
                <a:ext uri="{FF2B5EF4-FFF2-40B4-BE49-F238E27FC236}">
                  <a16:creationId xmlns:a16="http://schemas.microsoft.com/office/drawing/2014/main" id="{CE597DD9-80B5-1CD1-D196-63CAD42AF9A6}"/>
                </a:ext>
              </a:extLst>
            </p:cNvPr>
            <p:cNvGrpSpPr/>
            <p:nvPr/>
          </p:nvGrpSpPr>
          <p:grpSpPr>
            <a:xfrm>
              <a:off x="0" y="0"/>
              <a:ext cx="19043650" cy="4776952"/>
              <a:chOff x="0" y="0"/>
              <a:chExt cx="19043650" cy="4776952"/>
            </a:xfrm>
          </p:grpSpPr>
          <p:pic>
            <p:nvPicPr>
              <p:cNvPr id="3" name="Grafik 13">
                <a:extLst>
                  <a:ext uri="{FF2B5EF4-FFF2-40B4-BE49-F238E27FC236}">
                    <a16:creationId xmlns:a16="http://schemas.microsoft.com/office/drawing/2014/main" id="{D653A0CC-1AE3-23E9-5B4D-B25C2AF752F0}"/>
                  </a:ext>
                </a:extLst>
              </p:cNvPr>
              <p:cNvPicPr>
                <a:picLocks noChangeAspect="1"/>
              </p:cNvPicPr>
              <p:nvPr/>
            </p:nvPicPr>
            <p:blipFill rotWithShape="1">
              <a:blip r:embed="rId2"/>
              <a:srcRect l="5940" r="188" b="6100"/>
              <a:stretch>
                <a:fillRect/>
              </a:stretch>
            </p:blipFill>
            <p:spPr>
              <a:xfrm>
                <a:off x="0" y="0"/>
                <a:ext cx="19043650" cy="4776952"/>
              </a:xfrm>
              <a:prstGeom prst="rect">
                <a:avLst/>
              </a:prstGeom>
            </p:spPr>
          </p:pic>
          <p:pic>
            <p:nvPicPr>
              <p:cNvPr id="11" name="Grafik 10" descr="Ein Bild, das Menschliches Gesicht, Person, Porträtbild, Porträt enthält.&#10;&#10;Automatisch generierte Beschreibung">
                <a:extLst>
                  <a:ext uri="{FF2B5EF4-FFF2-40B4-BE49-F238E27FC236}">
                    <a16:creationId xmlns:a16="http://schemas.microsoft.com/office/drawing/2014/main" id="{01C175AC-6E16-4832-14A1-45CD5FA91EC5}"/>
                  </a:ext>
                </a:extLst>
              </p:cNvPr>
              <p:cNvPicPr>
                <a:picLocks noChangeAspect="1"/>
              </p:cNvPicPr>
              <p:nvPr/>
            </p:nvPicPr>
            <p:blipFill>
              <a:blip r:embed="rId3"/>
              <a:srcRect l="20587"/>
              <a:stretch/>
            </p:blipFill>
            <p:spPr>
              <a:xfrm>
                <a:off x="1190" y="866"/>
                <a:ext cx="5671709" cy="4761367"/>
              </a:xfrm>
              <a:prstGeom prst="rect">
                <a:avLst/>
              </a:prstGeom>
            </p:spPr>
          </p:pic>
          <p:sp>
            <p:nvSpPr>
              <p:cNvPr id="12" name="Grafik 9">
                <a:extLst>
                  <a:ext uri="{FF2B5EF4-FFF2-40B4-BE49-F238E27FC236}">
                    <a16:creationId xmlns:a16="http://schemas.microsoft.com/office/drawing/2014/main" id="{68BFD1AC-4B3F-D74F-3F32-3B03D18B4915}"/>
                  </a:ext>
                </a:extLst>
              </p:cNvPr>
              <p:cNvSpPr>
                <a:spLocks noChangeAspect="1"/>
              </p:cNvSpPr>
              <p:nvPr/>
            </p:nvSpPr>
            <p:spPr>
              <a:xfrm>
                <a:off x="17046889" y="668856"/>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9" name="Textfeld 4">
                <a:extLst>
                  <a:ext uri="{FF2B5EF4-FFF2-40B4-BE49-F238E27FC236}">
                    <a16:creationId xmlns:a16="http://schemas.microsoft.com/office/drawing/2014/main" id="{05DF0D84-3159-C9A8-D670-86AF8E972AF7}"/>
                  </a:ext>
                </a:extLst>
              </p:cNvPr>
              <p:cNvSpPr txBox="1"/>
              <p:nvPr/>
            </p:nvSpPr>
            <p:spPr>
              <a:xfrm>
                <a:off x="6036347" y="588160"/>
                <a:ext cx="10598118" cy="237731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DeutscheBank" panose="020B0503020202030204" pitchFamily="34" charset="0"/>
                    <a:ea typeface="DeutscheBank" panose="020B0503020202030204" pitchFamily="34" charset="0"/>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Headline in 84 pt</a:t>
                </a:r>
                <a:br>
                  <a:rPr lang="en-GB" noProof="0"/>
                </a:br>
                <a:r>
                  <a:rPr lang="en-GB" noProof="0"/>
                  <a:t>over two lines</a:t>
                </a:r>
              </a:p>
            </p:txBody>
          </p:sp>
        </p:grpSp>
        <p:sp>
          <p:nvSpPr>
            <p:cNvPr id="4" name="Textfeld 50">
              <a:extLst>
                <a:ext uri="{FF2B5EF4-FFF2-40B4-BE49-F238E27FC236}">
                  <a16:creationId xmlns:a16="http://schemas.microsoft.com/office/drawing/2014/main" id="{841A88AA-E666-8C00-D592-7BF17EE5BD4B}"/>
                </a:ext>
              </a:extLst>
            </p:cNvPr>
            <p:cNvSpPr txBox="1"/>
            <p:nvPr/>
          </p:nvSpPr>
          <p:spPr>
            <a:xfrm>
              <a:off x="6090898" y="3247371"/>
              <a:ext cx="3999075" cy="955390"/>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096" noProof="0">
                  <a:solidFill>
                    <a:srgbClr val="34A6DC"/>
                  </a:solidFill>
                  <a:latin typeface="DeutscheBank Medium" panose="020B0603020202030204" pitchFamily="34" charset="0"/>
                  <a:ea typeface="DeutscheBank Medium" panose="020B0603020202030204" pitchFamily="34" charset="0"/>
                  <a:cs typeface="Deutsche Bank Text" panose="020B0503020202030204" pitchFamily="34" charset="0"/>
                </a:rPr>
                <a:t>With deep dedication.</a:t>
              </a:r>
            </a:p>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
        <p:nvSpPr>
          <p:cNvPr id="6" name="Textfeld 5">
            <a:extLst>
              <a:ext uri="{FF2B5EF4-FFF2-40B4-BE49-F238E27FC236}">
                <a16:creationId xmlns:a16="http://schemas.microsoft.com/office/drawing/2014/main" id="{B3CAE217-24BE-2119-1E36-DFF6BD29EE73}"/>
              </a:ext>
            </a:extLst>
          </p:cNvPr>
          <p:cNvSpPr txBox="1"/>
          <p:nvPr/>
        </p:nvSpPr>
        <p:spPr>
          <a:xfrm>
            <a:off x="0" y="4974852"/>
            <a:ext cx="10373856" cy="377347"/>
          </a:xfrm>
          <a:prstGeom prst="rect">
            <a:avLst/>
          </a:prstGeom>
          <a:noFill/>
        </p:spPr>
        <p:txBody>
          <a:bodyPr wrap="square">
            <a:spAutoFit/>
          </a:bodyPr>
          <a:lstStyle/>
          <a:p>
            <a:pPr>
              <a:spcAft>
                <a:spcPts val="1325"/>
              </a:spcAft>
            </a:pPr>
            <a:r>
              <a:rPr lang="en-GB" sz="1852" noProof="0"/>
              <a:t>For the cut-out portrait only use head and shoulder shots, no full body images.</a:t>
            </a:r>
          </a:p>
        </p:txBody>
      </p:sp>
    </p:spTree>
    <p:extLst>
      <p:ext uri="{BB962C8B-B14F-4D97-AF65-F5344CB8AC3E}">
        <p14:creationId xmlns:p14="http://schemas.microsoft.com/office/powerpoint/2010/main" val="3917094969"/>
      </p:ext>
    </p:extLst>
  </p:cSld>
  <p:clrMapOvr>
    <a:masterClrMapping/>
  </p:clrMapOvr>
  <p:transition>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uppieren 11">
            <a:extLst>
              <a:ext uri="{FF2B5EF4-FFF2-40B4-BE49-F238E27FC236}">
                <a16:creationId xmlns:a16="http://schemas.microsoft.com/office/drawing/2014/main" id="{AFA5A15B-81FA-78C3-6BF0-F95E7BC2B309}"/>
              </a:ext>
            </a:extLst>
          </p:cNvPr>
          <p:cNvGrpSpPr/>
          <p:nvPr/>
        </p:nvGrpSpPr>
        <p:grpSpPr>
          <a:xfrm>
            <a:off x="0" y="0"/>
            <a:ext cx="19043650" cy="4776952"/>
            <a:chOff x="0" y="0"/>
            <a:chExt cx="19043650" cy="4776952"/>
          </a:xfrm>
        </p:grpSpPr>
        <p:grpSp>
          <p:nvGrpSpPr>
            <p:cNvPr id="2" name="Gruppieren 1">
              <a:extLst>
                <a:ext uri="{FF2B5EF4-FFF2-40B4-BE49-F238E27FC236}">
                  <a16:creationId xmlns:a16="http://schemas.microsoft.com/office/drawing/2014/main" id="{D8C50F33-462E-1D63-082E-42A372C4D610}"/>
                </a:ext>
              </a:extLst>
            </p:cNvPr>
            <p:cNvGrpSpPr/>
            <p:nvPr/>
          </p:nvGrpSpPr>
          <p:grpSpPr>
            <a:xfrm>
              <a:off x="0" y="0"/>
              <a:ext cx="19043650" cy="4776952"/>
              <a:chOff x="0" y="0"/>
              <a:chExt cx="19043650" cy="4776952"/>
            </a:xfrm>
          </p:grpSpPr>
          <p:pic>
            <p:nvPicPr>
              <p:cNvPr id="11" name="Grafik 13">
                <a:extLst>
                  <a:ext uri="{FF2B5EF4-FFF2-40B4-BE49-F238E27FC236}">
                    <a16:creationId xmlns:a16="http://schemas.microsoft.com/office/drawing/2014/main" id="{768E0519-5492-21A3-BED4-DD244977B0A7}"/>
                  </a:ext>
                </a:extLst>
              </p:cNvPr>
              <p:cNvPicPr>
                <a:picLocks noChangeAspect="1"/>
              </p:cNvPicPr>
              <p:nvPr/>
            </p:nvPicPr>
            <p:blipFill rotWithShape="1">
              <a:blip r:embed="rId2"/>
              <a:srcRect l="5940" r="188" b="6100"/>
              <a:stretch>
                <a:fillRect/>
              </a:stretch>
            </p:blipFill>
            <p:spPr>
              <a:xfrm>
                <a:off x="0" y="0"/>
                <a:ext cx="19043650" cy="4776952"/>
              </a:xfrm>
              <a:prstGeom prst="rect">
                <a:avLst/>
              </a:prstGeom>
            </p:spPr>
          </p:pic>
          <p:pic>
            <p:nvPicPr>
              <p:cNvPr id="4" name="Grafik 3" descr="Ein Bild, das Menschliches Gesicht, Person, Porträtbild, Porträt enthält.&#10;&#10;Automatisch generierte Beschreibung">
                <a:extLst>
                  <a:ext uri="{FF2B5EF4-FFF2-40B4-BE49-F238E27FC236}">
                    <a16:creationId xmlns:a16="http://schemas.microsoft.com/office/drawing/2014/main" id="{F64DA777-FDDF-46DD-9429-AE8432013E9C}"/>
                  </a:ext>
                </a:extLst>
              </p:cNvPr>
              <p:cNvPicPr>
                <a:picLocks noChangeAspect="1"/>
              </p:cNvPicPr>
              <p:nvPr/>
            </p:nvPicPr>
            <p:blipFill>
              <a:blip r:embed="rId3"/>
              <a:srcRect l="20587"/>
              <a:stretch/>
            </p:blipFill>
            <p:spPr>
              <a:xfrm>
                <a:off x="11548752" y="865"/>
                <a:ext cx="5671709" cy="4761367"/>
              </a:xfrm>
              <a:prstGeom prst="rect">
                <a:avLst/>
              </a:prstGeom>
            </p:spPr>
          </p:pic>
          <p:grpSp>
            <p:nvGrpSpPr>
              <p:cNvPr id="5" name="Gruppieren 4">
                <a:extLst>
                  <a:ext uri="{FF2B5EF4-FFF2-40B4-BE49-F238E27FC236}">
                    <a16:creationId xmlns:a16="http://schemas.microsoft.com/office/drawing/2014/main" id="{5F5315F6-8203-B7BE-A76E-08657E232831}"/>
                  </a:ext>
                </a:extLst>
              </p:cNvPr>
              <p:cNvGrpSpPr/>
              <p:nvPr/>
            </p:nvGrpSpPr>
            <p:grpSpPr>
              <a:xfrm>
                <a:off x="669600" y="667512"/>
                <a:ext cx="17705342" cy="2231843"/>
                <a:chOff x="696736" y="3725965"/>
                <a:chExt cx="6693375" cy="843732"/>
              </a:xfrm>
            </p:grpSpPr>
            <p:sp>
              <p:nvSpPr>
                <p:cNvPr id="7" name="Textfeld 4">
                  <a:extLst>
                    <a:ext uri="{FF2B5EF4-FFF2-40B4-BE49-F238E27FC236}">
                      <a16:creationId xmlns:a16="http://schemas.microsoft.com/office/drawing/2014/main" id="{955EC44A-5CBC-25B7-FFA9-2EE390F89A7F}"/>
                    </a:ext>
                  </a:extLst>
                </p:cNvPr>
                <p:cNvSpPr txBox="1"/>
                <p:nvPr/>
              </p:nvSpPr>
              <p:spPr>
                <a:xfrm>
                  <a:off x="696736" y="4114176"/>
                  <a:ext cx="5699526" cy="455521"/>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DeutscheBank" panose="020B0503020202030204" pitchFamily="34" charset="0"/>
                      <a:ea typeface="DeutscheBank" panose="020B0503020202030204" pitchFamily="34" charset="0"/>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Single-line headline</a:t>
                  </a:r>
                </a:p>
              </p:txBody>
            </p:sp>
            <p:sp>
              <p:nvSpPr>
                <p:cNvPr id="8" name="Grafik 9">
                  <a:extLst>
                    <a:ext uri="{FF2B5EF4-FFF2-40B4-BE49-F238E27FC236}">
                      <a16:creationId xmlns:a16="http://schemas.microsoft.com/office/drawing/2014/main" id="{9DF0DD38-8006-A803-FDBD-1E92DEC46C69}"/>
                    </a:ext>
                  </a:extLst>
                </p:cNvPr>
                <p:cNvSpPr>
                  <a:spLocks noChangeAspect="1"/>
                </p:cNvSpPr>
                <p:nvPr/>
              </p:nvSpPr>
              <p:spPr>
                <a:xfrm>
                  <a:off x="6886112" y="3725965"/>
                  <a:ext cx="503999" cy="50400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grpSp>
        </p:grpSp>
        <p:sp>
          <p:nvSpPr>
            <p:cNvPr id="3" name="Textfeld 50">
              <a:extLst>
                <a:ext uri="{FF2B5EF4-FFF2-40B4-BE49-F238E27FC236}">
                  <a16:creationId xmlns:a16="http://schemas.microsoft.com/office/drawing/2014/main" id="{058F0100-9701-1CD7-C248-139ED9D34E8C}"/>
                </a:ext>
              </a:extLst>
            </p:cNvPr>
            <p:cNvSpPr txBox="1"/>
            <p:nvPr/>
          </p:nvSpPr>
          <p:spPr>
            <a:xfrm>
              <a:off x="626400" y="3247371"/>
              <a:ext cx="3999075" cy="955390"/>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096" noProof="0">
                  <a:solidFill>
                    <a:srgbClr val="34A6DC"/>
                  </a:solidFill>
                  <a:latin typeface="DeutscheBank Medium" panose="020B0603020202030204" pitchFamily="34" charset="0"/>
                  <a:ea typeface="DeutscheBank Medium" panose="020B0603020202030204" pitchFamily="34" charset="0"/>
                  <a:cs typeface="Deutsche Bank Text" panose="020B0503020202030204" pitchFamily="34" charset="0"/>
                </a:rPr>
                <a:t>With deep dedication.</a:t>
              </a:r>
            </a:p>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
        <p:nvSpPr>
          <p:cNvPr id="10" name="Textfeld 9">
            <a:extLst>
              <a:ext uri="{FF2B5EF4-FFF2-40B4-BE49-F238E27FC236}">
                <a16:creationId xmlns:a16="http://schemas.microsoft.com/office/drawing/2014/main" id="{044B0D20-94FE-40A7-4059-FA39A19255A1}"/>
              </a:ext>
            </a:extLst>
          </p:cNvPr>
          <p:cNvSpPr txBox="1"/>
          <p:nvPr/>
        </p:nvSpPr>
        <p:spPr>
          <a:xfrm>
            <a:off x="0" y="4974852"/>
            <a:ext cx="10373856" cy="377347"/>
          </a:xfrm>
          <a:prstGeom prst="rect">
            <a:avLst/>
          </a:prstGeom>
          <a:noFill/>
        </p:spPr>
        <p:txBody>
          <a:bodyPr wrap="square">
            <a:spAutoFit/>
          </a:bodyPr>
          <a:lstStyle/>
          <a:p>
            <a:pPr>
              <a:spcAft>
                <a:spcPts val="1325"/>
              </a:spcAft>
            </a:pPr>
            <a:r>
              <a:rPr lang="en-GB" sz="1852" noProof="0"/>
              <a:t>For the cut-out portrait only use head and shoulder shots, no full body images.</a:t>
            </a:r>
          </a:p>
        </p:txBody>
      </p:sp>
    </p:spTree>
    <p:extLst>
      <p:ext uri="{BB962C8B-B14F-4D97-AF65-F5344CB8AC3E}">
        <p14:creationId xmlns:p14="http://schemas.microsoft.com/office/powerpoint/2010/main" val="2976678825"/>
      </p:ext>
    </p:extLst>
  </p:cSld>
  <p:clrMapOvr>
    <a:masterClrMapping/>
  </p:clrMapOvr>
  <p:transition>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rafik 9">
            <a:extLst>
              <a:ext uri="{FF2B5EF4-FFF2-40B4-BE49-F238E27FC236}">
                <a16:creationId xmlns:a16="http://schemas.microsoft.com/office/drawing/2014/main" id="{69B334E3-1E54-8D5D-C07A-285431EC3E53}"/>
              </a:ext>
            </a:extLst>
          </p:cNvPr>
          <p:cNvSpPr>
            <a:spLocks noChangeAspect="1"/>
          </p:cNvSpPr>
          <p:nvPr/>
        </p:nvSpPr>
        <p:spPr>
          <a:xfrm>
            <a:off x="17046891" y="668768"/>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accent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4" name="Textfeld 3">
            <a:extLst>
              <a:ext uri="{FF2B5EF4-FFF2-40B4-BE49-F238E27FC236}">
                <a16:creationId xmlns:a16="http://schemas.microsoft.com/office/drawing/2014/main" id="{A54D6A90-F15F-46F5-9676-A5FF09552795}"/>
              </a:ext>
            </a:extLst>
          </p:cNvPr>
          <p:cNvSpPr txBox="1"/>
          <p:nvPr/>
        </p:nvSpPr>
        <p:spPr>
          <a:xfrm>
            <a:off x="663582" y="592425"/>
            <a:ext cx="12205296" cy="492443"/>
          </a:xfrm>
          <a:prstGeom prst="rect">
            <a:avLst/>
          </a:prstGeom>
          <a:noFill/>
        </p:spPr>
        <p:txBody>
          <a:bodyPr wrap="square" lIns="0" tIns="0" rIns="0" bIns="0">
            <a:spAutoFit/>
          </a:bodyPr>
          <a:lstStyle/>
          <a:p>
            <a:r>
              <a:rPr lang="en-GB" sz="3200" b="1" noProof="0">
                <a:solidFill>
                  <a:schemeClr val="accent1"/>
                </a:solidFill>
                <a:latin typeface="DeutscheBank" panose="020B0503020202030204" pitchFamily="34" charset="0"/>
              </a:rPr>
              <a:t>Using e-mail-banners without claim</a:t>
            </a:r>
            <a:endParaRPr lang="en-GB" sz="3200" noProof="0">
              <a:solidFill>
                <a:schemeClr val="accent1"/>
              </a:solidFill>
            </a:endParaRPr>
          </a:p>
        </p:txBody>
      </p:sp>
      <p:grpSp>
        <p:nvGrpSpPr>
          <p:cNvPr id="5" name="Gruppieren 4">
            <a:extLst>
              <a:ext uri="{FF2B5EF4-FFF2-40B4-BE49-F238E27FC236}">
                <a16:creationId xmlns:a16="http://schemas.microsoft.com/office/drawing/2014/main" id="{5DA515C4-C5CD-59E2-6202-75F3E76EA812}"/>
              </a:ext>
            </a:extLst>
          </p:cNvPr>
          <p:cNvGrpSpPr/>
          <p:nvPr/>
        </p:nvGrpSpPr>
        <p:grpSpPr>
          <a:xfrm>
            <a:off x="13976283" y="2755499"/>
            <a:ext cx="4403788" cy="1646237"/>
            <a:chOff x="12142192" y="5802620"/>
            <a:chExt cx="4403788" cy="1646237"/>
          </a:xfrm>
        </p:grpSpPr>
        <p:sp>
          <p:nvSpPr>
            <p:cNvPr id="6" name="Textfeld 50">
              <a:extLst>
                <a:ext uri="{FF2B5EF4-FFF2-40B4-BE49-F238E27FC236}">
                  <a16:creationId xmlns:a16="http://schemas.microsoft.com/office/drawing/2014/main" id="{0713D015-6875-7436-B0B6-C410B13FD5EB}"/>
                </a:ext>
              </a:extLst>
            </p:cNvPr>
            <p:cNvSpPr txBox="1"/>
            <p:nvPr/>
          </p:nvSpPr>
          <p:spPr>
            <a:xfrm>
              <a:off x="12776107" y="6387688"/>
              <a:ext cx="311671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accent1"/>
                  </a:solidFill>
                  <a:latin typeface="+mn-lt"/>
                  <a:ea typeface="DeutscheBank Beta21" panose="020B0503020202030204" pitchFamily="34" charset="77"/>
                  <a:cs typeface="Deutsche Bank Text" panose="020B0503020202030204" pitchFamily="34" charset="0"/>
                </a:rPr>
                <a:t>Deutsche Bank</a:t>
              </a:r>
            </a:p>
          </p:txBody>
        </p:sp>
        <p:sp>
          <p:nvSpPr>
            <p:cNvPr id="7" name="Rechteck 6">
              <a:extLst>
                <a:ext uri="{FF2B5EF4-FFF2-40B4-BE49-F238E27FC236}">
                  <a16:creationId xmlns:a16="http://schemas.microsoft.com/office/drawing/2014/main" id="{B156FE9F-60AA-7A97-75C4-F357FB4B9F5D}"/>
                </a:ext>
              </a:extLst>
            </p:cNvPr>
            <p:cNvSpPr/>
            <p:nvPr/>
          </p:nvSpPr>
          <p:spPr>
            <a:xfrm>
              <a:off x="12142192" y="678285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8" name="Rechteck 7">
              <a:extLst>
                <a:ext uri="{FF2B5EF4-FFF2-40B4-BE49-F238E27FC236}">
                  <a16:creationId xmlns:a16="http://schemas.microsoft.com/office/drawing/2014/main" id="{0C6B3DE5-CEE5-0416-464D-188FFA9465BA}"/>
                </a:ext>
              </a:extLst>
            </p:cNvPr>
            <p:cNvSpPr/>
            <p:nvPr/>
          </p:nvSpPr>
          <p:spPr>
            <a:xfrm>
              <a:off x="12142192" y="5802620"/>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9" name="Rechteck 8">
              <a:extLst>
                <a:ext uri="{FF2B5EF4-FFF2-40B4-BE49-F238E27FC236}">
                  <a16:creationId xmlns:a16="http://schemas.microsoft.com/office/drawing/2014/main" id="{7879848A-2DD3-6CCC-258F-137A206BC723}"/>
                </a:ext>
              </a:extLst>
            </p:cNvPr>
            <p:cNvSpPr/>
            <p:nvPr/>
          </p:nvSpPr>
          <p:spPr>
            <a:xfrm>
              <a:off x="15879980" y="678285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10" name="Rechteck 9">
              <a:extLst>
                <a:ext uri="{FF2B5EF4-FFF2-40B4-BE49-F238E27FC236}">
                  <a16:creationId xmlns:a16="http://schemas.microsoft.com/office/drawing/2014/main" id="{13167F70-A996-2760-A5BE-0BC7C26E560D}"/>
                </a:ext>
              </a:extLst>
            </p:cNvPr>
            <p:cNvSpPr/>
            <p:nvPr/>
          </p:nvSpPr>
          <p:spPr>
            <a:xfrm>
              <a:off x="15879980" y="5802620"/>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11" name="Rechteck 10">
              <a:extLst>
                <a:ext uri="{FF2B5EF4-FFF2-40B4-BE49-F238E27FC236}">
                  <a16:creationId xmlns:a16="http://schemas.microsoft.com/office/drawing/2014/main" id="{8B873244-D677-74DE-08C1-9290CA33601C}"/>
                </a:ext>
              </a:extLst>
            </p:cNvPr>
            <p:cNvSpPr/>
            <p:nvPr/>
          </p:nvSpPr>
          <p:spPr>
            <a:xfrm>
              <a:off x="12142192" y="5802620"/>
              <a:ext cx="4403788" cy="1646236"/>
            </a:xfrm>
            <a:prstGeom prst="rect">
              <a:avLst/>
            </a:prstGeom>
            <a:noFill/>
            <a:ln>
              <a:solidFill>
                <a:srgbClr val="C18EBD"/>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grpSp>
      <p:sp>
        <p:nvSpPr>
          <p:cNvPr id="12" name="Textfeld 11">
            <a:extLst>
              <a:ext uri="{FF2B5EF4-FFF2-40B4-BE49-F238E27FC236}">
                <a16:creationId xmlns:a16="http://schemas.microsoft.com/office/drawing/2014/main" id="{0880DC67-02F7-AD8B-046A-99C256A07088}"/>
              </a:ext>
            </a:extLst>
          </p:cNvPr>
          <p:cNvSpPr txBox="1"/>
          <p:nvPr/>
        </p:nvSpPr>
        <p:spPr>
          <a:xfrm>
            <a:off x="663579" y="1335359"/>
            <a:ext cx="11562452" cy="2457083"/>
          </a:xfrm>
          <a:prstGeom prst="rect">
            <a:avLst/>
          </a:prstGeom>
          <a:noFill/>
        </p:spPr>
        <p:txBody>
          <a:bodyPr wrap="square" lIns="0" tIns="0" rIns="0" bIns="0">
            <a:spAutoFit/>
          </a:bodyPr>
          <a:lstStyle/>
          <a:p>
            <a:r>
              <a:rPr lang="en-GB" sz="1996" b="1" noProof="0">
                <a:solidFill>
                  <a:schemeClr val="accent1"/>
                </a:solidFill>
                <a:latin typeface="DeutscheBank" panose="020B0503020202030204" pitchFamily="34" charset="0"/>
              </a:rPr>
              <a:t>Trade &amp; activation level:</a:t>
            </a:r>
          </a:p>
          <a:p>
            <a:pPr marL="354951" indent="-354951">
              <a:buFont typeface="DeutscheBank" panose="020B0503020202030204" pitchFamily="34" charset="0"/>
              <a:buChar char="–"/>
            </a:pPr>
            <a:r>
              <a:rPr lang="en-GB" sz="1996" noProof="0">
                <a:latin typeface="DeutscheBank" panose="020B0503020202030204" pitchFamily="34" charset="0"/>
              </a:rPr>
              <a:t>On this level, we are focused on promotional communication for products and offerings that activate clients. </a:t>
            </a:r>
          </a:p>
          <a:p>
            <a:pPr marL="354951" indent="-354951">
              <a:buFont typeface="DeutscheBank" panose="020B0503020202030204" pitchFamily="34" charset="0"/>
              <a:buChar char="–"/>
            </a:pPr>
            <a:r>
              <a:rPr lang="en-GB" sz="1996" noProof="0">
                <a:latin typeface="DeutscheBank" panose="020B0503020202030204" pitchFamily="34" charset="0"/>
              </a:rPr>
              <a:t>Applications include: promotional and sales advertising, and marketing assets.</a:t>
            </a:r>
          </a:p>
          <a:p>
            <a:pPr marL="354951" indent="-354951">
              <a:buFont typeface="DeutscheBank" panose="020B0503020202030204" pitchFamily="34" charset="0"/>
              <a:buChar char="–"/>
            </a:pPr>
            <a:r>
              <a:rPr lang="en-GB" sz="1996" noProof="0">
                <a:latin typeface="DeutscheBank" panose="020B0503020202030204" pitchFamily="34" charset="0"/>
              </a:rPr>
              <a:t>By itself, an attractive offer is not sufficient proof of our purpose. Therefore, we completely omit the claim.</a:t>
            </a:r>
          </a:p>
          <a:p>
            <a:pPr marL="354951" indent="-354951">
              <a:buFont typeface="DeutscheBank" panose="020B0503020202030204" pitchFamily="34" charset="0"/>
              <a:buChar char="–"/>
            </a:pPr>
            <a:r>
              <a:rPr lang="en-GB" sz="1996" noProof="0">
                <a:latin typeface="DeutscheBank" panose="020B0503020202030204" pitchFamily="34" charset="0"/>
              </a:rPr>
              <a:t>Please do not change the colour or size of the wordmark in your applications. Also, make sure to maintain a clear space around the wordmark, which should be at least half the logo size.</a:t>
            </a:r>
          </a:p>
        </p:txBody>
      </p:sp>
    </p:spTree>
    <p:extLst>
      <p:ext uri="{BB962C8B-B14F-4D97-AF65-F5344CB8AC3E}">
        <p14:creationId xmlns:p14="http://schemas.microsoft.com/office/powerpoint/2010/main" val="345542969"/>
      </p:ext>
    </p:extLst>
  </p:cSld>
  <p:clrMapOvr>
    <a:masterClrMapping/>
  </p:clrMapOvr>
  <p:transition>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uppieren 5">
            <a:extLst>
              <a:ext uri="{FF2B5EF4-FFF2-40B4-BE49-F238E27FC236}">
                <a16:creationId xmlns:a16="http://schemas.microsoft.com/office/drawing/2014/main" id="{5AEE7E24-4D94-C0DB-AB69-97598B3E0E7E}"/>
              </a:ext>
            </a:extLst>
          </p:cNvPr>
          <p:cNvGrpSpPr/>
          <p:nvPr/>
        </p:nvGrpSpPr>
        <p:grpSpPr>
          <a:xfrm>
            <a:off x="1188" y="865"/>
            <a:ext cx="19045471" cy="4768204"/>
            <a:chOff x="1188" y="865"/>
            <a:chExt cx="19045471" cy="4768204"/>
          </a:xfrm>
        </p:grpSpPr>
        <p:grpSp>
          <p:nvGrpSpPr>
            <p:cNvPr id="2" name="Gruppieren 1">
              <a:extLst>
                <a:ext uri="{FF2B5EF4-FFF2-40B4-BE49-F238E27FC236}">
                  <a16:creationId xmlns:a16="http://schemas.microsoft.com/office/drawing/2014/main" id="{5A6FC4D3-417A-C6DC-6BCE-48132E31C7F8}"/>
                </a:ext>
              </a:extLst>
            </p:cNvPr>
            <p:cNvGrpSpPr/>
            <p:nvPr/>
          </p:nvGrpSpPr>
          <p:grpSpPr>
            <a:xfrm>
              <a:off x="1188" y="865"/>
              <a:ext cx="19045471" cy="4768204"/>
              <a:chOff x="1188" y="865"/>
              <a:chExt cx="19045471" cy="4768204"/>
            </a:xfrm>
          </p:grpSpPr>
          <p:pic>
            <p:nvPicPr>
              <p:cNvPr id="22" name="Grafik 33">
                <a:extLst>
                  <a:ext uri="{FF2B5EF4-FFF2-40B4-BE49-F238E27FC236}">
                    <a16:creationId xmlns:a16="http://schemas.microsoft.com/office/drawing/2014/main" id="{B4706131-0D52-3B74-0E18-4D073ACE21C3}"/>
                  </a:ext>
                </a:extLst>
              </p:cNvPr>
              <p:cNvPicPr>
                <a:picLocks noChangeAspect="1"/>
              </p:cNvPicPr>
              <p:nvPr/>
            </p:nvPicPr>
            <p:blipFill>
              <a:blip r:embed="rId3"/>
              <a:srcRect l="26757" r="118" b="1059"/>
              <a:stretch/>
            </p:blipFill>
            <p:spPr>
              <a:xfrm>
                <a:off x="4235169" y="865"/>
                <a:ext cx="14808481" cy="4768204"/>
              </a:xfrm>
              <a:prstGeom prst="rect">
                <a:avLst/>
              </a:prstGeom>
            </p:spPr>
          </p:pic>
          <p:sp>
            <p:nvSpPr>
              <p:cNvPr id="23" name="Rechteck 47">
                <a:extLst>
                  <a:ext uri="{FF2B5EF4-FFF2-40B4-BE49-F238E27FC236}">
                    <a16:creationId xmlns:a16="http://schemas.microsoft.com/office/drawing/2014/main" id="{250A3DD4-E462-6B91-4AC7-001E1D393E00}"/>
                  </a:ext>
                </a:extLst>
              </p:cNvPr>
              <p:cNvSpPr/>
              <p:nvPr/>
            </p:nvSpPr>
            <p:spPr bwMode="auto">
              <a:xfrm>
                <a:off x="1188" y="865"/>
                <a:ext cx="9113090" cy="4768204"/>
              </a:xfrm>
              <a:prstGeom prst="rect">
                <a:avLst/>
              </a:prstGeom>
              <a:solidFill>
                <a:srgbClr val="1E2A78"/>
              </a:solidFill>
              <a:ln w="6350">
                <a:noFill/>
                <a:miter lim="800000"/>
                <a:headEnd/>
                <a:tailEnd/>
              </a:ln>
            </p:spPr>
            <p:txBody>
              <a:bodyPr lIns="355912" tIns="177959" rIns="355912" bIns="177959" rtlCol="0" anchor="ctr">
                <a:noAutofit/>
              </a:bodyPr>
              <a:lstStyle/>
              <a:p>
                <a:pPr algn="ctr" defTabSz="3398503" eaLnBrk="0" hangingPunct="0">
                  <a:tabLst>
                    <a:tab pos="4434289" algn="l"/>
                  </a:tabLst>
                </a:pPr>
                <a:endParaRPr lang="en-GB" sz="6415" noProof="0">
                  <a:solidFill>
                    <a:srgbClr val="FFFFFF"/>
                  </a:solidFill>
                </a:endParaRPr>
              </a:p>
            </p:txBody>
          </p:sp>
          <p:sp>
            <p:nvSpPr>
              <p:cNvPr id="24" name="Rechteck 41">
                <a:extLst>
                  <a:ext uri="{FF2B5EF4-FFF2-40B4-BE49-F238E27FC236}">
                    <a16:creationId xmlns:a16="http://schemas.microsoft.com/office/drawing/2014/main" id="{125831C6-B50E-1CD3-B53F-387B0C92E722}"/>
                  </a:ext>
                </a:extLst>
              </p:cNvPr>
              <p:cNvSpPr/>
              <p:nvPr/>
            </p:nvSpPr>
            <p:spPr bwMode="auto">
              <a:xfrm>
                <a:off x="14359368" y="11491"/>
                <a:ext cx="4687291" cy="4750144"/>
              </a:xfrm>
              <a:prstGeom prst="rect">
                <a:avLst/>
              </a:prstGeom>
              <a:gradFill>
                <a:gsLst>
                  <a:gs pos="42000">
                    <a:schemeClr val="tx2">
                      <a:alpha val="0"/>
                    </a:schemeClr>
                  </a:gs>
                  <a:gs pos="80000">
                    <a:schemeClr val="tx2">
                      <a:alpha val="68000"/>
                    </a:schemeClr>
                  </a:gs>
                </a:gsLst>
                <a:lin ang="20400000" scaled="0"/>
              </a:gradFill>
              <a:ln w="6350">
                <a:noFill/>
                <a:miter lim="800000"/>
                <a:headEnd/>
                <a:tailEnd/>
              </a:ln>
            </p:spPr>
            <p:txBody>
              <a:bodyPr lIns="266935" tIns="133469" rIns="266935" bIns="133469" rtlCol="0" anchor="ctr">
                <a:noAutofit/>
              </a:bodyPr>
              <a:lstStyle/>
              <a:p>
                <a:pPr algn="ctr" defTabSz="2548949" eaLnBrk="0" hangingPunct="0">
                  <a:tabLst>
                    <a:tab pos="3325810" algn="l"/>
                  </a:tabLst>
                </a:pPr>
                <a:endParaRPr lang="en-GB" sz="6184" noProof="0">
                  <a:solidFill>
                    <a:srgbClr val="FFFFFF"/>
                  </a:solidFill>
                </a:endParaRPr>
              </a:p>
            </p:txBody>
          </p:sp>
          <p:sp>
            <p:nvSpPr>
              <p:cNvPr id="30" name="Textfeld 4">
                <a:extLst>
                  <a:ext uri="{FF2B5EF4-FFF2-40B4-BE49-F238E27FC236}">
                    <a16:creationId xmlns:a16="http://schemas.microsoft.com/office/drawing/2014/main" id="{CBB1B673-7018-78D9-DE87-9E6E7FB49F24}"/>
                  </a:ext>
                </a:extLst>
              </p:cNvPr>
              <p:cNvSpPr txBox="1"/>
              <p:nvPr/>
            </p:nvSpPr>
            <p:spPr>
              <a:xfrm>
                <a:off x="669600" y="588160"/>
                <a:ext cx="8012778" cy="120494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DeutscheBank" panose="020B0503020202030204" pitchFamily="34" charset="0"/>
                    <a:ea typeface="DeutscheBank" panose="020B0503020202030204" pitchFamily="34" charset="0"/>
                    <a:cs typeface="DeutscheBank" panose="020F0403020203030304" pitchFamily="34" charset="0"/>
                  </a:rPr>
                  <a:t>Short headline</a:t>
                </a:r>
              </a:p>
            </p:txBody>
          </p:sp>
          <p:sp>
            <p:nvSpPr>
              <p:cNvPr id="33" name="Grafik 9">
                <a:extLst>
                  <a:ext uri="{FF2B5EF4-FFF2-40B4-BE49-F238E27FC236}">
                    <a16:creationId xmlns:a16="http://schemas.microsoft.com/office/drawing/2014/main" id="{6964A142-2F6B-9BB7-3CF0-0313875AE91A}"/>
                  </a:ext>
                </a:extLst>
              </p:cNvPr>
              <p:cNvSpPr>
                <a:spLocks noChangeAspect="1"/>
              </p:cNvSpPr>
              <p:nvPr/>
            </p:nvSpPr>
            <p:spPr>
              <a:xfrm>
                <a:off x="17046885" y="668861"/>
                <a:ext cx="1333180" cy="1333182"/>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18" name="Textfeld 4">
                <a:extLst>
                  <a:ext uri="{FF2B5EF4-FFF2-40B4-BE49-F238E27FC236}">
                    <a16:creationId xmlns:a16="http://schemas.microsoft.com/office/drawing/2014/main" id="{0C617C33-C5E6-B988-6DC4-E4A50B26E0BD}"/>
                  </a:ext>
                </a:extLst>
              </p:cNvPr>
              <p:cNvSpPr txBox="1"/>
              <p:nvPr/>
            </p:nvSpPr>
            <p:spPr>
              <a:xfrm>
                <a:off x="626400" y="2077200"/>
                <a:ext cx="7049723" cy="529247"/>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0" noProof="0">
                    <a:solidFill>
                      <a:schemeClr val="bg1"/>
                    </a:solidFill>
                    <a:latin typeface="+mn-lt"/>
                    <a:ea typeface="DeutscheBank" panose="020B0503020202030204" pitchFamily="34" charset="77"/>
                    <a:cs typeface="DeutscheBank" panose="020F0403020203030304" pitchFamily="34" charset="0"/>
                  </a:rPr>
                  <a:t>Body text in 34,5 pt Rae volor aut. </a:t>
                </a:r>
              </a:p>
            </p:txBody>
          </p:sp>
        </p:grpSp>
        <p:sp>
          <p:nvSpPr>
            <p:cNvPr id="5" name="Textfeld 50">
              <a:extLst>
                <a:ext uri="{FF2B5EF4-FFF2-40B4-BE49-F238E27FC236}">
                  <a16:creationId xmlns:a16="http://schemas.microsoft.com/office/drawing/2014/main" id="{A5AA2170-116D-DA28-B8F5-CE57B1EFE29B}"/>
                </a:ext>
              </a:extLst>
            </p:cNvPr>
            <p:cNvSpPr txBox="1"/>
            <p:nvPr/>
          </p:nvSpPr>
          <p:spPr>
            <a:xfrm>
              <a:off x="627765" y="3765542"/>
              <a:ext cx="3126387" cy="436017"/>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ts val="3439"/>
                </a:lnSpc>
              </a:pPr>
              <a:r>
                <a:rPr lang="en-GB" sz="3500" b="1" noProof="0">
                  <a:solidFill>
                    <a:schemeClr val="bg1"/>
                  </a:solidFill>
                  <a:latin typeface="+mn-lt"/>
                  <a:ea typeface="DeutscheBank" panose="020B0503020202030204" pitchFamily="34" charset="77"/>
                  <a:cs typeface="DeutscheBank" panose="020B0503020202030204" pitchFamily="34" charset="0"/>
                </a:rPr>
                <a:t>Deutsche Bank</a:t>
              </a:r>
            </a:p>
          </p:txBody>
        </p:sp>
      </p:grpSp>
      <p:grpSp>
        <p:nvGrpSpPr>
          <p:cNvPr id="3" name="Gruppieren 2">
            <a:extLst>
              <a:ext uri="{FF2B5EF4-FFF2-40B4-BE49-F238E27FC236}">
                <a16:creationId xmlns:a16="http://schemas.microsoft.com/office/drawing/2014/main" id="{4F5FCB2D-7C59-1225-52AF-1575E28AF25E}"/>
              </a:ext>
            </a:extLst>
          </p:cNvPr>
          <p:cNvGrpSpPr/>
          <p:nvPr/>
        </p:nvGrpSpPr>
        <p:grpSpPr>
          <a:xfrm>
            <a:off x="0" y="3100383"/>
            <a:ext cx="4399002" cy="1663705"/>
            <a:chOff x="12188998" y="5786740"/>
            <a:chExt cx="4399002" cy="1663705"/>
          </a:xfrm>
        </p:grpSpPr>
        <p:sp>
          <p:nvSpPr>
            <p:cNvPr id="14" name="Rechteck 13">
              <a:extLst>
                <a:ext uri="{FF2B5EF4-FFF2-40B4-BE49-F238E27FC236}">
                  <a16:creationId xmlns:a16="http://schemas.microsoft.com/office/drawing/2014/main" id="{EB32FC70-D7C9-2D78-39C5-DA8478FB2851}"/>
                </a:ext>
              </a:extLst>
            </p:cNvPr>
            <p:cNvSpPr/>
            <p:nvPr/>
          </p:nvSpPr>
          <p:spPr>
            <a:xfrm>
              <a:off x="12189745" y="6784445"/>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15" name="Rechteck 14">
              <a:extLst>
                <a:ext uri="{FF2B5EF4-FFF2-40B4-BE49-F238E27FC236}">
                  <a16:creationId xmlns:a16="http://schemas.microsoft.com/office/drawing/2014/main" id="{5F1DFF67-43EF-1441-3A3F-FDFD755994E9}"/>
                </a:ext>
              </a:extLst>
            </p:cNvPr>
            <p:cNvSpPr/>
            <p:nvPr/>
          </p:nvSpPr>
          <p:spPr>
            <a:xfrm>
              <a:off x="12189745" y="5786740"/>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16" name="Rechteck 15">
              <a:extLst>
                <a:ext uri="{FF2B5EF4-FFF2-40B4-BE49-F238E27FC236}">
                  <a16:creationId xmlns:a16="http://schemas.microsoft.com/office/drawing/2014/main" id="{7E9AB664-E7C9-D724-B519-020E291BB766}"/>
                </a:ext>
              </a:extLst>
            </p:cNvPr>
            <p:cNvSpPr/>
            <p:nvPr/>
          </p:nvSpPr>
          <p:spPr>
            <a:xfrm>
              <a:off x="15922000" y="678285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17" name="Rechteck 16">
              <a:extLst>
                <a:ext uri="{FF2B5EF4-FFF2-40B4-BE49-F238E27FC236}">
                  <a16:creationId xmlns:a16="http://schemas.microsoft.com/office/drawing/2014/main" id="{81959D65-0A0C-76D8-8EDD-0A1642F4D167}"/>
                </a:ext>
              </a:extLst>
            </p:cNvPr>
            <p:cNvSpPr/>
            <p:nvPr/>
          </p:nvSpPr>
          <p:spPr>
            <a:xfrm>
              <a:off x="15915648" y="5786740"/>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4" name="Rechteck 3">
              <a:extLst>
                <a:ext uri="{FF2B5EF4-FFF2-40B4-BE49-F238E27FC236}">
                  <a16:creationId xmlns:a16="http://schemas.microsoft.com/office/drawing/2014/main" id="{4FF2700D-C951-9A81-9D50-74FE031D62B0}"/>
                </a:ext>
              </a:extLst>
            </p:cNvPr>
            <p:cNvSpPr/>
            <p:nvPr/>
          </p:nvSpPr>
          <p:spPr>
            <a:xfrm>
              <a:off x="12188998" y="5786741"/>
              <a:ext cx="4392650" cy="1662116"/>
            </a:xfrm>
            <a:prstGeom prst="rect">
              <a:avLst/>
            </a:prstGeom>
            <a:noFill/>
            <a:ln>
              <a:solidFill>
                <a:srgbClr val="C18EBD"/>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grpSp>
    </p:spTree>
    <p:extLst>
      <p:ext uri="{BB962C8B-B14F-4D97-AF65-F5344CB8AC3E}">
        <p14:creationId xmlns:p14="http://schemas.microsoft.com/office/powerpoint/2010/main" val="1197986488"/>
      </p:ext>
    </p:extLst>
  </p:cSld>
  <p:clrMapOvr>
    <a:masterClrMapping/>
  </p:clrMapOvr>
  <p:transition>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ieren 1">
            <a:extLst>
              <a:ext uri="{FF2B5EF4-FFF2-40B4-BE49-F238E27FC236}">
                <a16:creationId xmlns:a16="http://schemas.microsoft.com/office/drawing/2014/main" id="{5A6FC4D3-417A-C6DC-6BCE-48132E31C7F8}"/>
              </a:ext>
            </a:extLst>
          </p:cNvPr>
          <p:cNvGrpSpPr/>
          <p:nvPr/>
        </p:nvGrpSpPr>
        <p:grpSpPr>
          <a:xfrm>
            <a:off x="1188" y="865"/>
            <a:ext cx="19045471" cy="4768204"/>
            <a:chOff x="1188" y="865"/>
            <a:chExt cx="19045471" cy="4768204"/>
          </a:xfrm>
        </p:grpSpPr>
        <p:pic>
          <p:nvPicPr>
            <p:cNvPr id="22" name="Grafik 33">
              <a:extLst>
                <a:ext uri="{FF2B5EF4-FFF2-40B4-BE49-F238E27FC236}">
                  <a16:creationId xmlns:a16="http://schemas.microsoft.com/office/drawing/2014/main" id="{B4706131-0D52-3B74-0E18-4D073ACE21C3}"/>
                </a:ext>
              </a:extLst>
            </p:cNvPr>
            <p:cNvPicPr>
              <a:picLocks noChangeAspect="1"/>
            </p:cNvPicPr>
            <p:nvPr/>
          </p:nvPicPr>
          <p:blipFill>
            <a:blip r:embed="rId3"/>
            <a:srcRect l="26757" r="118" b="1059"/>
            <a:stretch/>
          </p:blipFill>
          <p:spPr>
            <a:xfrm>
              <a:off x="4235169" y="865"/>
              <a:ext cx="14808481" cy="4768204"/>
            </a:xfrm>
            <a:prstGeom prst="rect">
              <a:avLst/>
            </a:prstGeom>
          </p:spPr>
        </p:pic>
        <p:sp>
          <p:nvSpPr>
            <p:cNvPr id="23" name="Rechteck 47">
              <a:extLst>
                <a:ext uri="{FF2B5EF4-FFF2-40B4-BE49-F238E27FC236}">
                  <a16:creationId xmlns:a16="http://schemas.microsoft.com/office/drawing/2014/main" id="{250A3DD4-E462-6B91-4AC7-001E1D393E00}"/>
                </a:ext>
              </a:extLst>
            </p:cNvPr>
            <p:cNvSpPr/>
            <p:nvPr/>
          </p:nvSpPr>
          <p:spPr bwMode="auto">
            <a:xfrm>
              <a:off x="1188" y="865"/>
              <a:ext cx="9113090" cy="4768204"/>
            </a:xfrm>
            <a:prstGeom prst="rect">
              <a:avLst/>
            </a:prstGeom>
            <a:solidFill>
              <a:srgbClr val="1E2A78"/>
            </a:solidFill>
            <a:ln w="6350">
              <a:noFill/>
              <a:miter lim="800000"/>
              <a:headEnd/>
              <a:tailEnd/>
            </a:ln>
          </p:spPr>
          <p:txBody>
            <a:bodyPr lIns="355912" tIns="177959" rIns="355912" bIns="177959" rtlCol="0" anchor="ctr">
              <a:noAutofit/>
            </a:bodyPr>
            <a:lstStyle/>
            <a:p>
              <a:pPr algn="ctr" defTabSz="3398503" eaLnBrk="0" hangingPunct="0">
                <a:tabLst>
                  <a:tab pos="4434289" algn="l"/>
                </a:tabLst>
              </a:pPr>
              <a:endParaRPr lang="en-GB" sz="6415" noProof="0">
                <a:solidFill>
                  <a:srgbClr val="FFFFFF"/>
                </a:solidFill>
              </a:endParaRPr>
            </a:p>
          </p:txBody>
        </p:sp>
        <p:sp>
          <p:nvSpPr>
            <p:cNvPr id="24" name="Rechteck 41">
              <a:extLst>
                <a:ext uri="{FF2B5EF4-FFF2-40B4-BE49-F238E27FC236}">
                  <a16:creationId xmlns:a16="http://schemas.microsoft.com/office/drawing/2014/main" id="{125831C6-B50E-1CD3-B53F-387B0C92E722}"/>
                </a:ext>
              </a:extLst>
            </p:cNvPr>
            <p:cNvSpPr/>
            <p:nvPr/>
          </p:nvSpPr>
          <p:spPr bwMode="auto">
            <a:xfrm>
              <a:off x="14359368" y="11491"/>
              <a:ext cx="4687291" cy="4750144"/>
            </a:xfrm>
            <a:prstGeom prst="rect">
              <a:avLst/>
            </a:prstGeom>
            <a:gradFill>
              <a:gsLst>
                <a:gs pos="42000">
                  <a:schemeClr val="tx2">
                    <a:alpha val="0"/>
                  </a:schemeClr>
                </a:gs>
                <a:gs pos="80000">
                  <a:schemeClr val="tx2">
                    <a:alpha val="68000"/>
                  </a:schemeClr>
                </a:gs>
              </a:gsLst>
              <a:lin ang="20400000" scaled="0"/>
            </a:gradFill>
            <a:ln w="6350">
              <a:noFill/>
              <a:miter lim="800000"/>
              <a:headEnd/>
              <a:tailEnd/>
            </a:ln>
          </p:spPr>
          <p:txBody>
            <a:bodyPr lIns="266935" tIns="133469" rIns="266935" bIns="133469" rtlCol="0" anchor="ctr">
              <a:noAutofit/>
            </a:bodyPr>
            <a:lstStyle/>
            <a:p>
              <a:pPr algn="ctr" defTabSz="2548949" eaLnBrk="0" hangingPunct="0">
                <a:tabLst>
                  <a:tab pos="3325810" algn="l"/>
                </a:tabLst>
              </a:pPr>
              <a:endParaRPr lang="en-GB" sz="6184" noProof="0">
                <a:solidFill>
                  <a:srgbClr val="FFFFFF"/>
                </a:solidFill>
              </a:endParaRPr>
            </a:p>
          </p:txBody>
        </p:sp>
        <p:sp>
          <p:nvSpPr>
            <p:cNvPr id="30" name="Textfeld 4">
              <a:extLst>
                <a:ext uri="{FF2B5EF4-FFF2-40B4-BE49-F238E27FC236}">
                  <a16:creationId xmlns:a16="http://schemas.microsoft.com/office/drawing/2014/main" id="{CBB1B673-7018-78D9-DE87-9E6E7FB49F24}"/>
                </a:ext>
              </a:extLst>
            </p:cNvPr>
            <p:cNvSpPr txBox="1"/>
            <p:nvPr/>
          </p:nvSpPr>
          <p:spPr>
            <a:xfrm>
              <a:off x="669600" y="588160"/>
              <a:ext cx="8012778" cy="120494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0" b="1" noProof="0">
                  <a:solidFill>
                    <a:schemeClr val="bg1"/>
                  </a:solidFill>
                  <a:latin typeface="DeutscheBank" panose="020B0503020202030204" pitchFamily="34" charset="0"/>
                  <a:ea typeface="DeutscheBank" panose="020B0503020202030204" pitchFamily="34" charset="0"/>
                  <a:cs typeface="DeutscheBank" panose="020F0403020203030304" pitchFamily="34" charset="0"/>
                </a:rPr>
                <a:t>Short headline</a:t>
              </a:r>
            </a:p>
          </p:txBody>
        </p:sp>
        <p:sp>
          <p:nvSpPr>
            <p:cNvPr id="33" name="Grafik 9">
              <a:extLst>
                <a:ext uri="{FF2B5EF4-FFF2-40B4-BE49-F238E27FC236}">
                  <a16:creationId xmlns:a16="http://schemas.microsoft.com/office/drawing/2014/main" id="{6964A142-2F6B-9BB7-3CF0-0313875AE91A}"/>
                </a:ext>
              </a:extLst>
            </p:cNvPr>
            <p:cNvSpPr>
              <a:spLocks noChangeAspect="1"/>
            </p:cNvSpPr>
            <p:nvPr/>
          </p:nvSpPr>
          <p:spPr>
            <a:xfrm>
              <a:off x="17046885" y="668861"/>
              <a:ext cx="1333180" cy="1333182"/>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18" name="Textfeld 4">
              <a:extLst>
                <a:ext uri="{FF2B5EF4-FFF2-40B4-BE49-F238E27FC236}">
                  <a16:creationId xmlns:a16="http://schemas.microsoft.com/office/drawing/2014/main" id="{0C617C33-C5E6-B988-6DC4-E4A50B26E0BD}"/>
                </a:ext>
              </a:extLst>
            </p:cNvPr>
            <p:cNvSpPr txBox="1"/>
            <p:nvPr/>
          </p:nvSpPr>
          <p:spPr>
            <a:xfrm>
              <a:off x="626400" y="2077200"/>
              <a:ext cx="7049723" cy="529247"/>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0" noProof="0">
                  <a:solidFill>
                    <a:schemeClr val="bg1"/>
                  </a:solidFill>
                  <a:latin typeface="+mn-lt"/>
                  <a:ea typeface="DeutscheBank" panose="020B0503020202030204" pitchFamily="34" charset="77"/>
                  <a:cs typeface="DeutscheBank" panose="020F0403020203030304" pitchFamily="34" charset="0"/>
                </a:rPr>
                <a:t>Body text in 34,5 pt Rae volor aut. </a:t>
              </a:r>
            </a:p>
          </p:txBody>
        </p:sp>
      </p:grpSp>
      <p:sp>
        <p:nvSpPr>
          <p:cNvPr id="3" name="Textfeld 50">
            <a:extLst>
              <a:ext uri="{FF2B5EF4-FFF2-40B4-BE49-F238E27FC236}">
                <a16:creationId xmlns:a16="http://schemas.microsoft.com/office/drawing/2014/main" id="{45AF1639-7145-0FAA-2A7E-854FCD2ECCF8}"/>
              </a:ext>
            </a:extLst>
          </p:cNvPr>
          <p:cNvSpPr txBox="1"/>
          <p:nvPr/>
        </p:nvSpPr>
        <p:spPr>
          <a:xfrm>
            <a:off x="627765" y="3765542"/>
            <a:ext cx="3126387" cy="436017"/>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ts val="3439"/>
              </a:lnSpc>
            </a:pPr>
            <a:r>
              <a:rPr lang="en-GB" sz="3500" b="1" noProof="0">
                <a:solidFill>
                  <a:schemeClr val="bg1"/>
                </a:solidFill>
                <a:latin typeface="+mn-lt"/>
                <a:ea typeface="DeutscheBank" panose="020B0503020202030204" pitchFamily="34" charset="77"/>
                <a:cs typeface="DeutscheBank" panose="020B0503020202030204" pitchFamily="34" charset="0"/>
              </a:rPr>
              <a:t>Deutsche Bank</a:t>
            </a:r>
          </a:p>
        </p:txBody>
      </p:sp>
    </p:spTree>
    <p:extLst>
      <p:ext uri="{BB962C8B-B14F-4D97-AF65-F5344CB8AC3E}">
        <p14:creationId xmlns:p14="http://schemas.microsoft.com/office/powerpoint/2010/main" val="381593197"/>
      </p:ext>
    </p:extLst>
  </p:cSld>
  <p:clrMapOvr>
    <a:masterClrMapping/>
  </p:clrMapOvr>
  <p:transition>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uppieren 5">
            <a:extLst>
              <a:ext uri="{FF2B5EF4-FFF2-40B4-BE49-F238E27FC236}">
                <a16:creationId xmlns:a16="http://schemas.microsoft.com/office/drawing/2014/main" id="{77DBF6A0-BEED-D07D-38D5-C437AB10C388}"/>
              </a:ext>
            </a:extLst>
          </p:cNvPr>
          <p:cNvGrpSpPr/>
          <p:nvPr/>
        </p:nvGrpSpPr>
        <p:grpSpPr>
          <a:xfrm>
            <a:off x="0" y="0"/>
            <a:ext cx="19043650" cy="4776952"/>
            <a:chOff x="0" y="0"/>
            <a:chExt cx="19043650" cy="4776952"/>
          </a:xfrm>
        </p:grpSpPr>
        <p:pic>
          <p:nvPicPr>
            <p:cNvPr id="3" name="Grafik 13">
              <a:extLst>
                <a:ext uri="{FF2B5EF4-FFF2-40B4-BE49-F238E27FC236}">
                  <a16:creationId xmlns:a16="http://schemas.microsoft.com/office/drawing/2014/main" id="{CCD8A282-FB1A-111F-A23B-EB58D45A8B5A}"/>
                </a:ext>
              </a:extLst>
            </p:cNvPr>
            <p:cNvPicPr>
              <a:picLocks noChangeAspect="1"/>
            </p:cNvPicPr>
            <p:nvPr/>
          </p:nvPicPr>
          <p:blipFill rotWithShape="1">
            <a:blip r:embed="rId2"/>
            <a:srcRect l="5940" r="188" b="6100"/>
            <a:stretch>
              <a:fillRect/>
            </a:stretch>
          </p:blipFill>
          <p:spPr>
            <a:xfrm>
              <a:off x="0" y="0"/>
              <a:ext cx="19043650" cy="4776952"/>
            </a:xfrm>
            <a:prstGeom prst="rect">
              <a:avLst/>
            </a:prstGeom>
          </p:spPr>
        </p:pic>
        <p:sp>
          <p:nvSpPr>
            <p:cNvPr id="4" name="Textfeld 4">
              <a:extLst>
                <a:ext uri="{FF2B5EF4-FFF2-40B4-BE49-F238E27FC236}">
                  <a16:creationId xmlns:a16="http://schemas.microsoft.com/office/drawing/2014/main" id="{51ADE9AD-E75F-5477-234A-D96F797587C5}"/>
                </a:ext>
              </a:extLst>
            </p:cNvPr>
            <p:cNvSpPr txBox="1"/>
            <p:nvPr/>
          </p:nvSpPr>
          <p:spPr>
            <a:xfrm>
              <a:off x="669600" y="588160"/>
              <a:ext cx="15076409" cy="120494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DeutscheBank" panose="020B0503020202030204" pitchFamily="34" charset="0"/>
                  <a:ea typeface="DeutscheBank" panose="020B0503020202030204" pitchFamily="34" charset="0"/>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Single-line headline in 84 pt</a:t>
              </a:r>
            </a:p>
          </p:txBody>
        </p:sp>
        <p:sp>
          <p:nvSpPr>
            <p:cNvPr id="5" name="Grafik 9">
              <a:extLst>
                <a:ext uri="{FF2B5EF4-FFF2-40B4-BE49-F238E27FC236}">
                  <a16:creationId xmlns:a16="http://schemas.microsoft.com/office/drawing/2014/main" id="{08F67DA9-99C0-82D0-553B-F46C0EE44B5C}"/>
                </a:ext>
              </a:extLst>
            </p:cNvPr>
            <p:cNvSpPr>
              <a:spLocks noChangeAspect="1"/>
            </p:cNvSpPr>
            <p:nvPr/>
          </p:nvSpPr>
          <p:spPr>
            <a:xfrm>
              <a:off x="17042133" y="668496"/>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9" name="Textfeld 4">
              <a:extLst>
                <a:ext uri="{FF2B5EF4-FFF2-40B4-BE49-F238E27FC236}">
                  <a16:creationId xmlns:a16="http://schemas.microsoft.com/office/drawing/2014/main" id="{1F828517-F33B-CB52-0D3D-B6D8A7ED2E39}"/>
                </a:ext>
              </a:extLst>
            </p:cNvPr>
            <p:cNvSpPr txBox="1"/>
            <p:nvPr/>
          </p:nvSpPr>
          <p:spPr>
            <a:xfrm>
              <a:off x="626400" y="2077200"/>
              <a:ext cx="15013265" cy="529247"/>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defRPr sz="3450">
                  <a:solidFill>
                    <a:schemeClr val="bg1"/>
                  </a:solidFill>
                  <a:latin typeface="+mn-lt"/>
                  <a:ea typeface="DeutscheBank" panose="020B0503020202030204" pitchFamily="34" charset="77"/>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Body text in 34,5 pt Rae volor aut eost officaboriae nimilles mos ipis.</a:t>
              </a:r>
            </a:p>
          </p:txBody>
        </p:sp>
      </p:grpSp>
      <p:sp>
        <p:nvSpPr>
          <p:cNvPr id="2" name="Textfeld 50">
            <a:extLst>
              <a:ext uri="{FF2B5EF4-FFF2-40B4-BE49-F238E27FC236}">
                <a16:creationId xmlns:a16="http://schemas.microsoft.com/office/drawing/2014/main" id="{5B14F09E-9E32-5722-06A5-BCC9AE576CAD}"/>
              </a:ext>
            </a:extLst>
          </p:cNvPr>
          <p:cNvSpPr txBox="1"/>
          <p:nvPr/>
        </p:nvSpPr>
        <p:spPr>
          <a:xfrm>
            <a:off x="627765" y="3765542"/>
            <a:ext cx="3126387" cy="436017"/>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ts val="3439"/>
              </a:lnSpc>
            </a:pPr>
            <a:r>
              <a:rPr lang="en-GB" sz="3500" b="1" noProof="0">
                <a:solidFill>
                  <a:schemeClr val="bg1"/>
                </a:solidFill>
                <a:latin typeface="+mn-lt"/>
                <a:ea typeface="DeutscheBank" panose="020B0503020202030204" pitchFamily="34" charset="77"/>
                <a:cs typeface="DeutscheBank" panose="020B0503020202030204" pitchFamily="34" charset="0"/>
              </a:rPr>
              <a:t>Deutsche Bank</a:t>
            </a:r>
          </a:p>
        </p:txBody>
      </p:sp>
    </p:spTree>
    <p:extLst>
      <p:ext uri="{BB962C8B-B14F-4D97-AF65-F5344CB8AC3E}">
        <p14:creationId xmlns:p14="http://schemas.microsoft.com/office/powerpoint/2010/main" val="1292324286"/>
      </p:ext>
    </p:extLst>
  </p:cSld>
  <p:clrMapOvr>
    <a:masterClrMapping/>
  </p:clrMapOvr>
  <p:transition>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uppieren 2">
            <a:extLst>
              <a:ext uri="{FF2B5EF4-FFF2-40B4-BE49-F238E27FC236}">
                <a16:creationId xmlns:a16="http://schemas.microsoft.com/office/drawing/2014/main" id="{8227AC99-5292-7EB8-0588-BEB9EFF58481}"/>
              </a:ext>
            </a:extLst>
          </p:cNvPr>
          <p:cNvGrpSpPr/>
          <p:nvPr/>
        </p:nvGrpSpPr>
        <p:grpSpPr>
          <a:xfrm>
            <a:off x="0" y="0"/>
            <a:ext cx="19043650" cy="4776952"/>
            <a:chOff x="0" y="0"/>
            <a:chExt cx="19043650" cy="4776952"/>
          </a:xfrm>
        </p:grpSpPr>
        <p:pic>
          <p:nvPicPr>
            <p:cNvPr id="8" name="Grafik 13">
              <a:extLst>
                <a:ext uri="{FF2B5EF4-FFF2-40B4-BE49-F238E27FC236}">
                  <a16:creationId xmlns:a16="http://schemas.microsoft.com/office/drawing/2014/main" id="{CF04E190-F4CA-17FE-2D11-2561124564DF}"/>
                </a:ext>
              </a:extLst>
            </p:cNvPr>
            <p:cNvPicPr>
              <a:picLocks noChangeAspect="1"/>
            </p:cNvPicPr>
            <p:nvPr/>
          </p:nvPicPr>
          <p:blipFill rotWithShape="1">
            <a:blip r:embed="rId2"/>
            <a:srcRect l="5940" r="188" b="6100"/>
            <a:stretch>
              <a:fillRect/>
            </a:stretch>
          </p:blipFill>
          <p:spPr>
            <a:xfrm>
              <a:off x="0" y="0"/>
              <a:ext cx="19043650" cy="4776952"/>
            </a:xfrm>
            <a:prstGeom prst="rect">
              <a:avLst/>
            </a:prstGeom>
          </p:spPr>
        </p:pic>
        <p:sp>
          <p:nvSpPr>
            <p:cNvPr id="4" name="Textfeld 4">
              <a:extLst>
                <a:ext uri="{FF2B5EF4-FFF2-40B4-BE49-F238E27FC236}">
                  <a16:creationId xmlns:a16="http://schemas.microsoft.com/office/drawing/2014/main" id="{417A3BDB-3060-F1CB-DF5B-48D27C53470A}"/>
                </a:ext>
              </a:extLst>
            </p:cNvPr>
            <p:cNvSpPr txBox="1"/>
            <p:nvPr/>
          </p:nvSpPr>
          <p:spPr>
            <a:xfrm>
              <a:off x="669600" y="588160"/>
              <a:ext cx="15076409" cy="237731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DeutscheBank" panose="020B0503020202030204" pitchFamily="34" charset="0"/>
                  <a:ea typeface="DeutscheBank" panose="020B0503020202030204" pitchFamily="34" charset="0"/>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Longer headline in 84 pt</a:t>
              </a:r>
              <a:br>
                <a:rPr lang="en-GB" noProof="0"/>
              </a:br>
              <a:r>
                <a:rPr lang="en-GB" noProof="0"/>
                <a:t>stretching over two lines</a:t>
              </a:r>
            </a:p>
          </p:txBody>
        </p:sp>
        <p:sp>
          <p:nvSpPr>
            <p:cNvPr id="5" name="Grafik 9">
              <a:extLst>
                <a:ext uri="{FF2B5EF4-FFF2-40B4-BE49-F238E27FC236}">
                  <a16:creationId xmlns:a16="http://schemas.microsoft.com/office/drawing/2014/main" id="{1941FAE5-2CF3-E5D4-A03C-091F173A029A}"/>
                </a:ext>
              </a:extLst>
            </p:cNvPr>
            <p:cNvSpPr>
              <a:spLocks noChangeAspect="1"/>
            </p:cNvSpPr>
            <p:nvPr/>
          </p:nvSpPr>
          <p:spPr>
            <a:xfrm>
              <a:off x="17046888" y="664363"/>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grpSp>
      <p:sp>
        <p:nvSpPr>
          <p:cNvPr id="2" name="Textfeld 50">
            <a:extLst>
              <a:ext uri="{FF2B5EF4-FFF2-40B4-BE49-F238E27FC236}">
                <a16:creationId xmlns:a16="http://schemas.microsoft.com/office/drawing/2014/main" id="{24BA537D-DC87-B638-1D2D-5B6F2D3DB131}"/>
              </a:ext>
            </a:extLst>
          </p:cNvPr>
          <p:cNvSpPr txBox="1"/>
          <p:nvPr/>
        </p:nvSpPr>
        <p:spPr>
          <a:xfrm>
            <a:off x="627765" y="3765542"/>
            <a:ext cx="3126387" cy="436017"/>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ts val="3439"/>
              </a:lnSpc>
            </a:pPr>
            <a:r>
              <a:rPr lang="en-GB" sz="3500" b="1" noProof="0">
                <a:solidFill>
                  <a:schemeClr val="bg1"/>
                </a:solidFill>
                <a:latin typeface="+mn-lt"/>
                <a:ea typeface="DeutscheBank" panose="020B0503020202030204" pitchFamily="34" charset="77"/>
                <a:cs typeface="DeutscheBank" panose="020B0503020202030204" pitchFamily="34" charset="0"/>
              </a:rPr>
              <a:t>Deutsche Bank</a:t>
            </a:r>
          </a:p>
        </p:txBody>
      </p:sp>
    </p:spTree>
    <p:extLst>
      <p:ext uri="{BB962C8B-B14F-4D97-AF65-F5344CB8AC3E}">
        <p14:creationId xmlns:p14="http://schemas.microsoft.com/office/powerpoint/2010/main" val="1354903523"/>
      </p:ext>
    </p:extLst>
  </p:cSld>
  <p:clrMapOvr>
    <a:masterClrMapping/>
  </p:clrMapOvr>
  <p:transition>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uppieren 2">
            <a:extLst>
              <a:ext uri="{FF2B5EF4-FFF2-40B4-BE49-F238E27FC236}">
                <a16:creationId xmlns:a16="http://schemas.microsoft.com/office/drawing/2014/main" id="{650D2F52-819C-A2F1-89B0-C87EB22372D5}"/>
              </a:ext>
            </a:extLst>
          </p:cNvPr>
          <p:cNvGrpSpPr/>
          <p:nvPr/>
        </p:nvGrpSpPr>
        <p:grpSpPr>
          <a:xfrm>
            <a:off x="0" y="0"/>
            <a:ext cx="19043650" cy="4776952"/>
            <a:chOff x="0" y="0"/>
            <a:chExt cx="19043650" cy="4776952"/>
          </a:xfrm>
        </p:grpSpPr>
        <p:pic>
          <p:nvPicPr>
            <p:cNvPr id="9" name="Grafik 13">
              <a:extLst>
                <a:ext uri="{FF2B5EF4-FFF2-40B4-BE49-F238E27FC236}">
                  <a16:creationId xmlns:a16="http://schemas.microsoft.com/office/drawing/2014/main" id="{7478285D-4994-B8DD-1E67-D06965D7DE9E}"/>
                </a:ext>
              </a:extLst>
            </p:cNvPr>
            <p:cNvPicPr>
              <a:picLocks noChangeAspect="1"/>
            </p:cNvPicPr>
            <p:nvPr/>
          </p:nvPicPr>
          <p:blipFill rotWithShape="1">
            <a:blip r:embed="rId2"/>
            <a:srcRect l="5940" r="188" b="6100"/>
            <a:stretch>
              <a:fillRect/>
            </a:stretch>
          </p:blipFill>
          <p:spPr>
            <a:xfrm>
              <a:off x="0" y="0"/>
              <a:ext cx="19043650" cy="4776952"/>
            </a:xfrm>
            <a:prstGeom prst="rect">
              <a:avLst/>
            </a:prstGeom>
          </p:spPr>
        </p:pic>
        <p:grpSp>
          <p:nvGrpSpPr>
            <p:cNvPr id="4" name="Gruppieren 3">
              <a:extLst>
                <a:ext uri="{FF2B5EF4-FFF2-40B4-BE49-F238E27FC236}">
                  <a16:creationId xmlns:a16="http://schemas.microsoft.com/office/drawing/2014/main" id="{32ABC704-1543-DAFB-5C89-7BF8E86BB257}"/>
                </a:ext>
              </a:extLst>
            </p:cNvPr>
            <p:cNvGrpSpPr/>
            <p:nvPr/>
          </p:nvGrpSpPr>
          <p:grpSpPr>
            <a:xfrm>
              <a:off x="669600" y="667509"/>
              <a:ext cx="17705342" cy="2231843"/>
              <a:chOff x="696736" y="3725965"/>
              <a:chExt cx="6693375" cy="843732"/>
            </a:xfrm>
          </p:grpSpPr>
          <p:sp>
            <p:nvSpPr>
              <p:cNvPr id="6" name="Textfeld 4">
                <a:extLst>
                  <a:ext uri="{FF2B5EF4-FFF2-40B4-BE49-F238E27FC236}">
                    <a16:creationId xmlns:a16="http://schemas.microsoft.com/office/drawing/2014/main" id="{737F4C9E-5DFD-1E30-E6D6-588D4A5C9FE1}"/>
                  </a:ext>
                </a:extLst>
              </p:cNvPr>
              <p:cNvSpPr txBox="1"/>
              <p:nvPr/>
            </p:nvSpPr>
            <p:spPr>
              <a:xfrm>
                <a:off x="696736" y="4114176"/>
                <a:ext cx="5699526" cy="455521"/>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DeutscheBank" panose="020B0503020202030204" pitchFamily="34" charset="0"/>
                    <a:ea typeface="DeutscheBank" panose="020B0503020202030204" pitchFamily="34" charset="0"/>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Single-line headline in 84 pt</a:t>
                </a:r>
              </a:p>
            </p:txBody>
          </p:sp>
          <p:sp>
            <p:nvSpPr>
              <p:cNvPr id="7" name="Grafik 9">
                <a:extLst>
                  <a:ext uri="{FF2B5EF4-FFF2-40B4-BE49-F238E27FC236}">
                    <a16:creationId xmlns:a16="http://schemas.microsoft.com/office/drawing/2014/main" id="{34DA2A19-7DA7-8241-4C83-E6B3464F379C}"/>
                  </a:ext>
                </a:extLst>
              </p:cNvPr>
              <p:cNvSpPr>
                <a:spLocks noChangeAspect="1"/>
              </p:cNvSpPr>
              <p:nvPr/>
            </p:nvSpPr>
            <p:spPr>
              <a:xfrm>
                <a:off x="6886112" y="3725965"/>
                <a:ext cx="503999" cy="50400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grpSp>
      </p:grpSp>
      <p:sp>
        <p:nvSpPr>
          <p:cNvPr id="2" name="Textfeld 50">
            <a:extLst>
              <a:ext uri="{FF2B5EF4-FFF2-40B4-BE49-F238E27FC236}">
                <a16:creationId xmlns:a16="http://schemas.microsoft.com/office/drawing/2014/main" id="{5BD7F92A-5D0A-F017-E1B9-0756C3590600}"/>
              </a:ext>
            </a:extLst>
          </p:cNvPr>
          <p:cNvSpPr txBox="1"/>
          <p:nvPr/>
        </p:nvSpPr>
        <p:spPr>
          <a:xfrm>
            <a:off x="627765" y="3765542"/>
            <a:ext cx="3126387" cy="436017"/>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ts val="3439"/>
              </a:lnSpc>
            </a:pPr>
            <a:r>
              <a:rPr lang="en-GB" sz="3500" b="1" noProof="0">
                <a:solidFill>
                  <a:schemeClr val="bg1"/>
                </a:solidFill>
                <a:latin typeface="+mn-lt"/>
                <a:ea typeface="DeutscheBank" panose="020B0503020202030204" pitchFamily="34" charset="77"/>
                <a:cs typeface="DeutscheBank" panose="020B0503020202030204" pitchFamily="34" charset="0"/>
              </a:rPr>
              <a:t>Deutsche Bank</a:t>
            </a:r>
          </a:p>
        </p:txBody>
      </p:sp>
    </p:spTree>
    <p:extLst>
      <p:ext uri="{BB962C8B-B14F-4D97-AF65-F5344CB8AC3E}">
        <p14:creationId xmlns:p14="http://schemas.microsoft.com/office/powerpoint/2010/main" val="1220220376"/>
      </p:ext>
    </p:extLst>
  </p:cSld>
  <p:clrMapOvr>
    <a:masterClrMapping/>
  </p:clrMapOvr>
  <p:transition>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feld 4">
            <a:extLst>
              <a:ext uri="{FF2B5EF4-FFF2-40B4-BE49-F238E27FC236}">
                <a16:creationId xmlns:a16="http://schemas.microsoft.com/office/drawing/2014/main" id="{B3CAE217-24BE-2119-1E36-DFF6BD29EE73}"/>
              </a:ext>
            </a:extLst>
          </p:cNvPr>
          <p:cNvSpPr txBox="1"/>
          <p:nvPr/>
        </p:nvSpPr>
        <p:spPr>
          <a:xfrm>
            <a:off x="0" y="4974852"/>
            <a:ext cx="10373856" cy="377347"/>
          </a:xfrm>
          <a:prstGeom prst="rect">
            <a:avLst/>
          </a:prstGeom>
          <a:noFill/>
        </p:spPr>
        <p:txBody>
          <a:bodyPr wrap="square">
            <a:spAutoFit/>
          </a:bodyPr>
          <a:lstStyle/>
          <a:p>
            <a:pPr>
              <a:spcAft>
                <a:spcPts val="1325"/>
              </a:spcAft>
            </a:pPr>
            <a:r>
              <a:rPr lang="en-GB" sz="1852" noProof="0"/>
              <a:t>For the cut-out portrait only use head and shoulder shots, no full body images.</a:t>
            </a:r>
          </a:p>
        </p:txBody>
      </p:sp>
      <p:grpSp>
        <p:nvGrpSpPr>
          <p:cNvPr id="7" name="Gruppieren 6">
            <a:extLst>
              <a:ext uri="{FF2B5EF4-FFF2-40B4-BE49-F238E27FC236}">
                <a16:creationId xmlns:a16="http://schemas.microsoft.com/office/drawing/2014/main" id="{0AAF69CA-71BF-A52D-DC0F-8C1AA7A724AD}"/>
              </a:ext>
            </a:extLst>
          </p:cNvPr>
          <p:cNvGrpSpPr/>
          <p:nvPr/>
        </p:nvGrpSpPr>
        <p:grpSpPr>
          <a:xfrm>
            <a:off x="0" y="0"/>
            <a:ext cx="19043650" cy="4776952"/>
            <a:chOff x="0" y="0"/>
            <a:chExt cx="19043650" cy="4776952"/>
          </a:xfrm>
        </p:grpSpPr>
        <p:grpSp>
          <p:nvGrpSpPr>
            <p:cNvPr id="4" name="Gruppieren 3">
              <a:extLst>
                <a:ext uri="{FF2B5EF4-FFF2-40B4-BE49-F238E27FC236}">
                  <a16:creationId xmlns:a16="http://schemas.microsoft.com/office/drawing/2014/main" id="{7B79DC10-7A91-FFD1-2D95-CC2D59BFB10C}"/>
                </a:ext>
              </a:extLst>
            </p:cNvPr>
            <p:cNvGrpSpPr/>
            <p:nvPr/>
          </p:nvGrpSpPr>
          <p:grpSpPr>
            <a:xfrm>
              <a:off x="0" y="0"/>
              <a:ext cx="19043650" cy="4776952"/>
              <a:chOff x="0" y="0"/>
              <a:chExt cx="19043650" cy="4776952"/>
            </a:xfrm>
          </p:grpSpPr>
          <p:pic>
            <p:nvPicPr>
              <p:cNvPr id="3" name="Grafik 13">
                <a:extLst>
                  <a:ext uri="{FF2B5EF4-FFF2-40B4-BE49-F238E27FC236}">
                    <a16:creationId xmlns:a16="http://schemas.microsoft.com/office/drawing/2014/main" id="{D653A0CC-1AE3-23E9-5B4D-B25C2AF752F0}"/>
                  </a:ext>
                </a:extLst>
              </p:cNvPr>
              <p:cNvPicPr>
                <a:picLocks noChangeAspect="1"/>
              </p:cNvPicPr>
              <p:nvPr/>
            </p:nvPicPr>
            <p:blipFill rotWithShape="1">
              <a:blip r:embed="rId2"/>
              <a:srcRect l="5940" r="188" b="6100"/>
              <a:stretch>
                <a:fillRect/>
              </a:stretch>
            </p:blipFill>
            <p:spPr>
              <a:xfrm>
                <a:off x="0" y="0"/>
                <a:ext cx="19043650" cy="4776952"/>
              </a:xfrm>
              <a:prstGeom prst="rect">
                <a:avLst/>
              </a:prstGeom>
            </p:spPr>
          </p:pic>
          <p:pic>
            <p:nvPicPr>
              <p:cNvPr id="11" name="Grafik 10" descr="Ein Bild, das Menschliches Gesicht, Person, Porträtbild, Porträt enthält.&#10;&#10;Automatisch generierte Beschreibung">
                <a:extLst>
                  <a:ext uri="{FF2B5EF4-FFF2-40B4-BE49-F238E27FC236}">
                    <a16:creationId xmlns:a16="http://schemas.microsoft.com/office/drawing/2014/main" id="{01C175AC-6E16-4832-14A1-45CD5FA91EC5}"/>
                  </a:ext>
                </a:extLst>
              </p:cNvPr>
              <p:cNvPicPr>
                <a:picLocks noChangeAspect="1"/>
              </p:cNvPicPr>
              <p:nvPr/>
            </p:nvPicPr>
            <p:blipFill>
              <a:blip r:embed="rId3"/>
              <a:srcRect l="20587"/>
              <a:stretch/>
            </p:blipFill>
            <p:spPr>
              <a:xfrm>
                <a:off x="1190" y="866"/>
                <a:ext cx="5671709" cy="4761367"/>
              </a:xfrm>
              <a:prstGeom prst="rect">
                <a:avLst/>
              </a:prstGeom>
            </p:spPr>
          </p:pic>
          <p:sp>
            <p:nvSpPr>
              <p:cNvPr id="12" name="Grafik 9">
                <a:extLst>
                  <a:ext uri="{FF2B5EF4-FFF2-40B4-BE49-F238E27FC236}">
                    <a16:creationId xmlns:a16="http://schemas.microsoft.com/office/drawing/2014/main" id="{68BFD1AC-4B3F-D74F-3F32-3B03D18B4915}"/>
                  </a:ext>
                </a:extLst>
              </p:cNvPr>
              <p:cNvSpPr>
                <a:spLocks noChangeAspect="1"/>
              </p:cNvSpPr>
              <p:nvPr/>
            </p:nvSpPr>
            <p:spPr>
              <a:xfrm>
                <a:off x="17046889" y="668856"/>
                <a:ext cx="1333180" cy="1333183"/>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sp>
            <p:nvSpPr>
              <p:cNvPr id="9" name="Textfeld 4">
                <a:extLst>
                  <a:ext uri="{FF2B5EF4-FFF2-40B4-BE49-F238E27FC236}">
                    <a16:creationId xmlns:a16="http://schemas.microsoft.com/office/drawing/2014/main" id="{05DF0D84-3159-C9A8-D670-86AF8E972AF7}"/>
                  </a:ext>
                </a:extLst>
              </p:cNvPr>
              <p:cNvSpPr txBox="1"/>
              <p:nvPr/>
            </p:nvSpPr>
            <p:spPr>
              <a:xfrm>
                <a:off x="6036347" y="588160"/>
                <a:ext cx="10598118" cy="237731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DeutscheBank" panose="020B0503020202030204" pitchFamily="34" charset="0"/>
                    <a:ea typeface="DeutscheBank" panose="020B0503020202030204" pitchFamily="34" charset="0"/>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Headline in 84 pt</a:t>
                </a:r>
                <a:br>
                  <a:rPr lang="en-GB" noProof="0"/>
                </a:br>
                <a:r>
                  <a:rPr lang="en-GB" noProof="0"/>
                  <a:t>over two lines</a:t>
                </a:r>
              </a:p>
            </p:txBody>
          </p:sp>
        </p:grpSp>
        <p:sp>
          <p:nvSpPr>
            <p:cNvPr id="6" name="Textfeld 50">
              <a:extLst>
                <a:ext uri="{FF2B5EF4-FFF2-40B4-BE49-F238E27FC236}">
                  <a16:creationId xmlns:a16="http://schemas.microsoft.com/office/drawing/2014/main" id="{11006E94-5B02-A129-96FE-602C80E46E60}"/>
                </a:ext>
              </a:extLst>
            </p:cNvPr>
            <p:cNvSpPr txBox="1"/>
            <p:nvPr/>
          </p:nvSpPr>
          <p:spPr>
            <a:xfrm>
              <a:off x="6081312" y="3765542"/>
              <a:ext cx="3142201" cy="436017"/>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ts val="3439"/>
                </a:lnSpc>
              </a:pPr>
              <a:r>
                <a:rPr lang="en-GB" sz="3500" b="1" noProof="0">
                  <a:solidFill>
                    <a:schemeClr val="bg1"/>
                  </a:solidFill>
                  <a:latin typeface="+mn-lt"/>
                  <a:ea typeface="DeutscheBank" panose="020B0503020202030204" pitchFamily="34" charset="77"/>
                  <a:cs typeface="DeutscheBank" panose="020B0503020202030204" pitchFamily="34" charset="0"/>
                </a:rPr>
                <a:t>Deutsche Bank</a:t>
              </a:r>
            </a:p>
          </p:txBody>
        </p:sp>
      </p:grpSp>
    </p:spTree>
    <p:extLst>
      <p:ext uri="{BB962C8B-B14F-4D97-AF65-F5344CB8AC3E}">
        <p14:creationId xmlns:p14="http://schemas.microsoft.com/office/powerpoint/2010/main" val="2259752971"/>
      </p:ext>
    </p:extLst>
  </p:cSld>
  <p:clrMapOvr>
    <a:masterClrMapping/>
  </p:clrMapOvr>
  <p:transition>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feld 8">
            <a:extLst>
              <a:ext uri="{FF2B5EF4-FFF2-40B4-BE49-F238E27FC236}">
                <a16:creationId xmlns:a16="http://schemas.microsoft.com/office/drawing/2014/main" id="{C811D5D6-0F4A-CF96-0975-6F88CAB55944}"/>
              </a:ext>
            </a:extLst>
          </p:cNvPr>
          <p:cNvSpPr txBox="1"/>
          <p:nvPr/>
        </p:nvSpPr>
        <p:spPr>
          <a:xfrm>
            <a:off x="0" y="4974852"/>
            <a:ext cx="10609014" cy="377347"/>
          </a:xfrm>
          <a:prstGeom prst="rect">
            <a:avLst/>
          </a:prstGeom>
          <a:noFill/>
        </p:spPr>
        <p:txBody>
          <a:bodyPr wrap="square">
            <a:spAutoFit/>
          </a:bodyPr>
          <a:lstStyle/>
          <a:p>
            <a:pPr>
              <a:spcAft>
                <a:spcPts val="1325"/>
              </a:spcAft>
            </a:pPr>
            <a:r>
              <a:rPr lang="en-GB" sz="1852" noProof="0"/>
              <a:t>For the cut-out portrait only use head and shoulder shots, no full body images.</a:t>
            </a:r>
          </a:p>
        </p:txBody>
      </p:sp>
      <p:grpSp>
        <p:nvGrpSpPr>
          <p:cNvPr id="3" name="Gruppieren 2">
            <a:extLst>
              <a:ext uri="{FF2B5EF4-FFF2-40B4-BE49-F238E27FC236}">
                <a16:creationId xmlns:a16="http://schemas.microsoft.com/office/drawing/2014/main" id="{49C174DD-0E50-E18D-3530-75BC3CEFA3D5}"/>
              </a:ext>
            </a:extLst>
          </p:cNvPr>
          <p:cNvGrpSpPr/>
          <p:nvPr/>
        </p:nvGrpSpPr>
        <p:grpSpPr>
          <a:xfrm>
            <a:off x="0" y="0"/>
            <a:ext cx="19043650" cy="4776952"/>
            <a:chOff x="0" y="0"/>
            <a:chExt cx="19043650" cy="4776952"/>
          </a:xfrm>
        </p:grpSpPr>
        <p:pic>
          <p:nvPicPr>
            <p:cNvPr id="11" name="Grafik 13">
              <a:extLst>
                <a:ext uri="{FF2B5EF4-FFF2-40B4-BE49-F238E27FC236}">
                  <a16:creationId xmlns:a16="http://schemas.microsoft.com/office/drawing/2014/main" id="{768E0519-5492-21A3-BED4-DD244977B0A7}"/>
                </a:ext>
              </a:extLst>
            </p:cNvPr>
            <p:cNvPicPr>
              <a:picLocks noChangeAspect="1"/>
            </p:cNvPicPr>
            <p:nvPr/>
          </p:nvPicPr>
          <p:blipFill rotWithShape="1">
            <a:blip r:embed="rId2"/>
            <a:srcRect l="5940" r="188" b="6100"/>
            <a:stretch>
              <a:fillRect/>
            </a:stretch>
          </p:blipFill>
          <p:spPr>
            <a:xfrm>
              <a:off x="0" y="0"/>
              <a:ext cx="19043650" cy="4776952"/>
            </a:xfrm>
            <a:prstGeom prst="rect">
              <a:avLst/>
            </a:prstGeom>
          </p:spPr>
        </p:pic>
        <p:pic>
          <p:nvPicPr>
            <p:cNvPr id="4" name="Grafik 3" descr="Ein Bild, das Menschliches Gesicht, Person, Porträtbild, Porträt enthält.&#10;&#10;Automatisch generierte Beschreibung">
              <a:extLst>
                <a:ext uri="{FF2B5EF4-FFF2-40B4-BE49-F238E27FC236}">
                  <a16:creationId xmlns:a16="http://schemas.microsoft.com/office/drawing/2014/main" id="{F64DA777-FDDF-46DD-9429-AE8432013E9C}"/>
                </a:ext>
              </a:extLst>
            </p:cNvPr>
            <p:cNvPicPr>
              <a:picLocks noChangeAspect="1"/>
            </p:cNvPicPr>
            <p:nvPr/>
          </p:nvPicPr>
          <p:blipFill>
            <a:blip r:embed="rId3"/>
            <a:srcRect l="20587"/>
            <a:stretch/>
          </p:blipFill>
          <p:spPr>
            <a:xfrm>
              <a:off x="11548752" y="865"/>
              <a:ext cx="5671709" cy="4761367"/>
            </a:xfrm>
            <a:prstGeom prst="rect">
              <a:avLst/>
            </a:prstGeom>
          </p:spPr>
        </p:pic>
        <p:grpSp>
          <p:nvGrpSpPr>
            <p:cNvPr id="5" name="Gruppieren 4">
              <a:extLst>
                <a:ext uri="{FF2B5EF4-FFF2-40B4-BE49-F238E27FC236}">
                  <a16:creationId xmlns:a16="http://schemas.microsoft.com/office/drawing/2014/main" id="{5F5315F6-8203-B7BE-A76E-08657E232831}"/>
                </a:ext>
              </a:extLst>
            </p:cNvPr>
            <p:cNvGrpSpPr/>
            <p:nvPr/>
          </p:nvGrpSpPr>
          <p:grpSpPr>
            <a:xfrm>
              <a:off x="669600" y="667512"/>
              <a:ext cx="17705342" cy="2231843"/>
              <a:chOff x="696736" y="3725965"/>
              <a:chExt cx="6693375" cy="843732"/>
            </a:xfrm>
          </p:grpSpPr>
          <p:sp>
            <p:nvSpPr>
              <p:cNvPr id="7" name="Textfeld 4">
                <a:extLst>
                  <a:ext uri="{FF2B5EF4-FFF2-40B4-BE49-F238E27FC236}">
                    <a16:creationId xmlns:a16="http://schemas.microsoft.com/office/drawing/2014/main" id="{955EC44A-5CBC-25B7-FFA9-2EE390F89A7F}"/>
                  </a:ext>
                </a:extLst>
              </p:cNvPr>
              <p:cNvSpPr txBox="1"/>
              <p:nvPr/>
            </p:nvSpPr>
            <p:spPr>
              <a:xfrm>
                <a:off x="696736" y="4114176"/>
                <a:ext cx="5699526" cy="455521"/>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defPPr>
                  <a:defRPr lang="de-DE"/>
                </a:defPPr>
                <a:lvl1pPr>
                  <a:lnSpc>
                    <a:spcPct val="90000"/>
                  </a:lnSpc>
                  <a:defRPr sz="8400" b="1">
                    <a:solidFill>
                      <a:schemeClr val="bg1"/>
                    </a:solidFill>
                    <a:latin typeface="DeutscheBank" panose="020B0503020202030204" pitchFamily="34" charset="0"/>
                    <a:ea typeface="DeutscheBank" panose="020B0503020202030204" pitchFamily="34" charset="0"/>
                    <a:cs typeface="DeutscheBank" panose="020F0403020203030304" pitchFamily="34" charset="0"/>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noProof="0"/>
                  <a:t>Single-line headline</a:t>
                </a:r>
              </a:p>
            </p:txBody>
          </p:sp>
          <p:sp>
            <p:nvSpPr>
              <p:cNvPr id="8" name="Grafik 9">
                <a:extLst>
                  <a:ext uri="{FF2B5EF4-FFF2-40B4-BE49-F238E27FC236}">
                    <a16:creationId xmlns:a16="http://schemas.microsoft.com/office/drawing/2014/main" id="{9DF0DD38-8006-A803-FDBD-1E92DEC46C69}"/>
                  </a:ext>
                </a:extLst>
              </p:cNvPr>
              <p:cNvSpPr>
                <a:spLocks noChangeAspect="1"/>
              </p:cNvSpPr>
              <p:nvPr/>
            </p:nvSpPr>
            <p:spPr>
              <a:xfrm>
                <a:off x="6886112" y="3725965"/>
                <a:ext cx="503999" cy="50400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5" noProof="0">
                  <a:cs typeface="DeutscheBank" panose="020B0503020202030204" pitchFamily="34" charset="0"/>
                </a:endParaRPr>
              </a:p>
            </p:txBody>
          </p:sp>
        </p:grpSp>
      </p:grpSp>
      <p:sp>
        <p:nvSpPr>
          <p:cNvPr id="2" name="Textfeld 50">
            <a:extLst>
              <a:ext uri="{FF2B5EF4-FFF2-40B4-BE49-F238E27FC236}">
                <a16:creationId xmlns:a16="http://schemas.microsoft.com/office/drawing/2014/main" id="{04FE5333-848B-28BA-091B-8A925970EA30}"/>
              </a:ext>
            </a:extLst>
          </p:cNvPr>
          <p:cNvSpPr txBox="1"/>
          <p:nvPr/>
        </p:nvSpPr>
        <p:spPr>
          <a:xfrm>
            <a:off x="627765" y="3765542"/>
            <a:ext cx="3126387" cy="436017"/>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ts val="3439"/>
              </a:lnSpc>
            </a:pPr>
            <a:r>
              <a:rPr lang="en-GB" sz="3500" b="1" noProof="0">
                <a:solidFill>
                  <a:schemeClr val="bg1"/>
                </a:solidFill>
                <a:latin typeface="+mn-lt"/>
                <a:ea typeface="DeutscheBank" panose="020B0503020202030204" pitchFamily="34" charset="77"/>
                <a:cs typeface="DeutscheBank" panose="020B0503020202030204" pitchFamily="34" charset="0"/>
              </a:rPr>
              <a:t>Deutsche Bank</a:t>
            </a:r>
          </a:p>
        </p:txBody>
      </p:sp>
    </p:spTree>
    <p:extLst>
      <p:ext uri="{BB962C8B-B14F-4D97-AF65-F5344CB8AC3E}">
        <p14:creationId xmlns:p14="http://schemas.microsoft.com/office/powerpoint/2010/main" val="850556126"/>
      </p:ext>
    </p:extLst>
  </p:cSld>
  <p:clrMapOvr>
    <a:masterClrMapping/>
  </p:clrMapOvr>
  <p:transition>
    <p:wipe dir="r"/>
  </p:transition>
</p:sld>
</file>

<file path=ppt/theme/theme1.xml><?xml version="1.0" encoding="utf-8"?>
<a:theme xmlns:a="http://schemas.openxmlformats.org/drawingml/2006/main" name="Deutsche Bank E-Mail Banner S EN">
  <a:themeElements>
    <a:clrScheme name="DB 2024 09">
      <a:dk1>
        <a:srgbClr val="000000"/>
      </a:dk1>
      <a:lt1>
        <a:srgbClr val="FFFFFF"/>
      </a:lt1>
      <a:dk2>
        <a:srgbClr val="16184E"/>
      </a:dk2>
      <a:lt2>
        <a:srgbClr val="CCEDF9"/>
      </a:lt2>
      <a:accent1>
        <a:srgbClr val="1E2A78"/>
      </a:accent1>
      <a:accent2>
        <a:srgbClr val="0069B1"/>
      </a:accent2>
      <a:accent3>
        <a:srgbClr val="3BB8B8"/>
      </a:accent3>
      <a:accent4>
        <a:srgbClr val="24778D"/>
      </a:accent4>
      <a:accent5>
        <a:srgbClr val="25A62D"/>
      </a:accent5>
      <a:accent6>
        <a:srgbClr val="C9DD03"/>
      </a:accent6>
      <a:hlink>
        <a:srgbClr val="00A3E0"/>
      </a:hlink>
      <a:folHlink>
        <a:srgbClr val="00A3E0"/>
      </a:folHlink>
    </a:clrScheme>
    <a:fontScheme name="Deutsche Bank 2024 09">
      <a:majorFont>
        <a:latin typeface="DeutscheBank"/>
        <a:ea typeface="MS PGothic"/>
        <a:cs typeface=""/>
      </a:majorFont>
      <a:minorFont>
        <a:latin typeface="DeutscheBan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txDef>
      <a:spPr>
        <a:noFill/>
      </a:spPr>
      <a:bodyPr wrap="none" lIns="0" tIns="0" rIns="0" bIns="0" rtlCol="0">
        <a:spAutoFit/>
      </a:bodyPr>
      <a:lstStyle>
        <a:defPPr algn="l">
          <a:defRPr sz="1400" dirty="0" smtClean="0"/>
        </a:defPPr>
      </a:lstStyle>
    </a:txDef>
  </a:objectDefaults>
  <a:extraClrSchemeLst/>
  <a:custClrLst>
    <a:custClr name="Deep Blue">
      <a:srgbClr val="1E2A78"/>
    </a:custClr>
    <a:custClr name="Dark Blue">
      <a:srgbClr val="16184E"/>
    </a:custClr>
    <a:custClr name="Mid Blue">
      <a:srgbClr val="0069B1"/>
    </a:custClr>
    <a:custClr name="Bright Blue">
      <a:srgbClr val="34A6DC"/>
    </a:custClr>
    <a:custClr name="Light Blue">
      <a:srgbClr val="CDEBF6"/>
    </a:custClr>
    <a:custClr name="Ice Blue">
      <a:srgbClr val="ECF4FC"/>
    </a:custClr>
    <a:custClr name="Grey">
      <a:srgbClr val="EDF1F7"/>
    </a:custClr>
    <a:custClr name="Light Violet">
      <a:srgbClr val="C18EBD"/>
    </a:custClr>
    <a:custClr name="Rubine Red">
      <a:srgbClr val="D4065D"/>
    </a:custClr>
    <a:custClr name="White">
      <a:srgbClr val="FFFFFF"/>
    </a:custClr>
    <a:custClr name="Turquoise">
      <a:srgbClr val="3BB8B8"/>
    </a:custClr>
    <a:custClr name="Petrol">
      <a:srgbClr val="24778D"/>
    </a:custClr>
    <a:custClr name="Summer Green">
      <a:srgbClr val="25A62D"/>
    </a:custClr>
    <a:custClr name="Spring Green">
      <a:srgbClr val="C9DD03"/>
    </a:custClr>
    <a:custClr name="Autumn Green">
      <a:srgbClr val="A1AC05"/>
    </a:custClr>
    <a:custClr name="Lucent Yellow">
      <a:srgbClr val="FFE600"/>
    </a:custClr>
    <a:custClr name="Sundown Orange">
      <a:srgbClr val="F28011"/>
    </a:custClr>
    <a:custClr name="Night Violet">
      <a:srgbClr val="431661"/>
    </a:custClr>
    <a:custClr name="Bright Red">
      <a:srgbClr val="E7001D"/>
    </a:custClr>
    <a:custClr name="White">
      <a:srgbClr val="FFFFFF"/>
    </a:custClr>
  </a:custClrLst>
  <a:extLst>
    <a:ext uri="{05A4C25C-085E-4340-85A3-A5531E510DB2}">
      <thm15:themeFamily xmlns:thm15="http://schemas.microsoft.com/office/thememl/2012/main" name="DB-email-header-banner-master-S-en-2025-07.potx" id="{28E4B743-CF5D-4C0A-BC95-08CA52524BFF}" vid="{1713285D-05FE-4AEC-9A92-D53D6C16D0F8}"/>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Deutsche Bank 2024 09">
      <a:majorFont>
        <a:latin typeface="DeutscheBank"/>
        <a:ea typeface="MS PGothic"/>
        <a:cs typeface=""/>
      </a:majorFont>
      <a:minorFont>
        <a:latin typeface="DeutscheBan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Deutsche Bank 2024 09">
      <a:majorFont>
        <a:latin typeface="DeutscheBank"/>
        <a:ea typeface="MS PGothic"/>
        <a:cs typeface=""/>
      </a:majorFont>
      <a:minorFont>
        <a:latin typeface="DeutscheBan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0</TotalTime>
  <Words>1063</Words>
  <Application>Microsoft Office PowerPoint</Application>
  <PresentationFormat>Benutzerdefiniert</PresentationFormat>
  <Paragraphs>132</Paragraphs>
  <Slides>24</Slides>
  <Notes>6</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24</vt:i4>
      </vt:variant>
    </vt:vector>
  </HeadingPairs>
  <TitlesOfParts>
    <vt:vector size="29" baseType="lpstr">
      <vt:lpstr>Symbol</vt:lpstr>
      <vt:lpstr>DeutscheBank</vt:lpstr>
      <vt:lpstr>Arial</vt:lpstr>
      <vt:lpstr>DeutscheBank Medium</vt:lpstr>
      <vt:lpstr>Deutsche Bank E-Mail Banner S EN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wp</dc:creator>
  <cp:lastModifiedBy>Stephan Kahl</cp:lastModifiedBy>
  <cp:revision>23</cp:revision>
  <dcterms:created xsi:type="dcterms:W3CDTF">2025-06-09T13:59:55Z</dcterms:created>
  <dcterms:modified xsi:type="dcterms:W3CDTF">2025-07-07T16:20:55Z</dcterms:modified>
</cp:coreProperties>
</file>